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564" r:id="rId2"/>
    <p:sldId id="258" r:id="rId3"/>
    <p:sldId id="259" r:id="rId4"/>
    <p:sldId id="599" r:id="rId5"/>
    <p:sldId id="607" r:id="rId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Зеленая Волна" initials="ЗВ" lastIdx="1" clrIdx="0">
    <p:extLst>
      <p:ext uri="{19B8F6BF-5375-455C-9EA6-DF929625EA0E}">
        <p15:presenceInfo xmlns:p15="http://schemas.microsoft.com/office/powerpoint/2012/main" userId="Зеленая Волна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A5BA3"/>
    <a:srgbClr val="0095DD"/>
    <a:srgbClr val="009ECE"/>
    <a:srgbClr val="FFE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F79F7D-3808-4E9B-800A-E678EAD06F41}" type="datetimeFigureOut">
              <a:rPr lang="ru-RU" smtClean="0"/>
              <a:t>03.09.2025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A34D21-CAB8-4F3F-813E-D615AFA0DF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87366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434340" y="4354830"/>
            <a:ext cx="6046470" cy="410337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CCE4FAE-5A71-462A-B45E-416264CC66F5}" type="slidenum">
              <a:rPr lang="ru-RU" altLang="ru-RU" smtClean="0"/>
              <a:pPr>
                <a:defRPr/>
              </a:pPr>
              <a:t>1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7352461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2" name="Заметки 2"/>
          <p:cNvSpPr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400" dirty="0">
              <a:latin typeface="Times New Roman" pitchFamily="18" charset="0"/>
            </a:endParaRPr>
          </a:p>
        </p:txBody>
      </p:sp>
      <p:sp>
        <p:nvSpPr>
          <p:cNvPr id="512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B70B462-742B-4B50-8315-EDF3A5D10FA4}" type="slidenum">
              <a:rPr lang="ru-RU" altLang="ru-RU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4</a:t>
            </a:fld>
            <a:endParaRPr lang="ru-RU" altLang="ru-RU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47677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2" name="Заметки 2"/>
          <p:cNvSpPr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400" dirty="0">
              <a:latin typeface="Times New Roman" pitchFamily="18" charset="0"/>
            </a:endParaRPr>
          </a:p>
        </p:txBody>
      </p:sp>
      <p:sp>
        <p:nvSpPr>
          <p:cNvPr id="512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B70B462-742B-4B50-8315-EDF3A5D10FA4}" type="slidenum">
              <a:rPr lang="ru-RU" altLang="ru-RU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5</a:t>
            </a:fld>
            <a:endParaRPr lang="ru-RU" altLang="ru-RU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66232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FE1CD8A-786A-406F-B334-0AF0F512D1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40B23E3-455B-4E74-9E2A-2A7DE4E7E7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A8EF60E-C21C-4C8F-AEFD-55EBBED6A9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65DDB-F65D-4768-A416-59A5B0E25069}" type="datetimeFigureOut">
              <a:rPr lang="ru-RU" smtClean="0"/>
              <a:t>03.09.2025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A1DB18E-8AA6-4C43-83BC-78479EFBC4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8250A8F-2360-484A-B1B8-A2C8A358C1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A4595B-B5B9-4DE8-8216-C57B6A9357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15210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6BE3550-CCB7-4AC9-A141-FE0E99744E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9C441B9-E87F-45C9-9CFD-70689F301B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C49B948-EC59-4384-933B-3FD1181C10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65DDB-F65D-4768-A416-59A5B0E25069}" type="datetimeFigureOut">
              <a:rPr lang="ru-RU" smtClean="0"/>
              <a:t>03.09.2025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D06CF9B-3D71-43B0-91EB-78CBA589FF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68C78BC-BA14-4821-B381-DD5A0F12A5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A4595B-B5B9-4DE8-8216-C57B6A9357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51275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8772CF8-7E1A-4639-A171-CE6BA0D980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E4707C7-40BC-44B3-ACAC-20412958E7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084AABB-6F29-479E-9B96-ECD2D43048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65DDB-F65D-4768-A416-59A5B0E25069}" type="datetimeFigureOut">
              <a:rPr lang="ru-RU" smtClean="0"/>
              <a:t>03.09.2025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EF38EDB-DB49-4D7A-B8A4-1329EF712B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429F871-7176-4B5B-BADB-A1866B158F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A4595B-B5B9-4DE8-8216-C57B6A9357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92323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974C4E4-610F-4182-B41A-4A3FD7DB97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FB4856D-8E0C-4968-A427-A53866755D7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83E3004-E689-4A40-ADCF-E5DE73A454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9644226-E8DB-4729-915F-2279466373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65DDB-F65D-4768-A416-59A5B0E25069}" type="datetimeFigureOut">
              <a:rPr lang="ru-RU" smtClean="0"/>
              <a:t>03.09.2025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C437F77-7A09-4ABD-B4AE-06FA83934E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B0F4E7D-9E8E-42CA-BE64-DD1396C5C0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A4595B-B5B9-4DE8-8216-C57B6A9357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75195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CF93116-7ABE-463F-B968-CFD1761D40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373BC27-4115-482D-A976-EF8BA0F79B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1B2F93D-4ECD-4798-84E3-507E1BA577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D59F7F08-05F6-4408-9166-647E24E5C53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72BDC273-F564-47CC-B03E-4C5671EF6E3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68EFDA0F-9FC3-4785-B343-2E5ED643EF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65DDB-F65D-4768-A416-59A5B0E25069}" type="datetimeFigureOut">
              <a:rPr lang="ru-RU" smtClean="0"/>
              <a:t>03.09.2025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2652BFD1-47A2-4F4F-9A61-1F5A290261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014788B4-FEC8-4B0D-91A9-DCDE780B8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A4595B-B5B9-4DE8-8216-C57B6A9357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19564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6208158-E850-4F59-90C2-9007EFFA06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7A639CFD-E20F-4C66-8B3F-7D25973D8C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65DDB-F65D-4768-A416-59A5B0E25069}" type="datetimeFigureOut">
              <a:rPr lang="ru-RU" smtClean="0"/>
              <a:t>03.09.2025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B2F840DD-382C-4BC2-9112-A68832C2EF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3AB1D863-61C8-4E2B-BB2C-5DB3601969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A4595B-B5B9-4DE8-8216-C57B6A9357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71064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8AF0ADCA-A3FC-4AB0-938C-0D19B042A5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65DDB-F65D-4768-A416-59A5B0E25069}" type="datetimeFigureOut">
              <a:rPr lang="ru-RU" smtClean="0"/>
              <a:t>03.09.2025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B88DDEBA-1C64-4748-B223-9EE687D12C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089E896-FFEA-4800-9AF8-34BB5FD1BA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A4595B-B5B9-4DE8-8216-C57B6A9357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32717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04255B7-A0BF-47BE-BAD6-9000F2751F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13A4B44-BC6E-430C-AA3D-AFE8510272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8BBC46C-8C34-4138-AFE5-A73BE12182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9C6F1BF-E506-4458-8E03-D7C2F79881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65DDB-F65D-4768-A416-59A5B0E25069}" type="datetimeFigureOut">
              <a:rPr lang="ru-RU" smtClean="0"/>
              <a:t>03.09.2025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4DCD23E-C0A6-46EC-82DD-823155CAE2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0BF76E8-C76F-4706-944B-B13C68216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A4595B-B5B9-4DE8-8216-C57B6A9357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78562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D7BC87A-4C96-4735-A094-341FCC9E77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E301BDF7-5132-428D-A33D-337157640C7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92CB380-FC78-49B1-B747-7EFEF08AC0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7957EC2-90C9-4000-BD9B-340953D9B3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65DDB-F65D-4768-A416-59A5B0E25069}" type="datetimeFigureOut">
              <a:rPr lang="ru-RU" smtClean="0"/>
              <a:t>03.09.2025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C3EA299-4D13-4657-8E9A-EC3D7D1BA4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00D6815-D939-410A-A9BD-A9D64F8D7F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A4595B-B5B9-4DE8-8216-C57B6A9357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46260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940555C-AA3E-4AA4-83D2-65144EB6F1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9A10ECEE-435B-41CF-877D-5CC0866E9C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67DD999-159A-46CC-9DBB-9092151237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65DDB-F65D-4768-A416-59A5B0E25069}" type="datetimeFigureOut">
              <a:rPr lang="ru-RU" smtClean="0"/>
              <a:t>03.09.2025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47A72E1-BF28-423B-8926-F4FDE017C4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DA30FCB-28C4-4658-87A3-1496AE9162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A4595B-B5B9-4DE8-8216-C57B6A9357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97972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63E7D2A9-FCB5-4B7C-9809-FAA0B13D4F7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87841952-D6FB-49B2-BA2F-B34A832FBF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EC7D6DB-F5AD-46DC-98E2-C4A0563003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65DDB-F65D-4768-A416-59A5B0E25069}" type="datetimeFigureOut">
              <a:rPr lang="ru-RU" smtClean="0"/>
              <a:t>03.09.2025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D2A4A63-7762-4973-88F9-8D709AD12E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0876DB5-EFB1-491F-AAE0-901F7BE408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A4595B-B5B9-4DE8-8216-C57B6A9357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43142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D063CD3-DC26-4B37-9C01-E2E2D160A8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FFBD546-82B2-437F-B126-36F6A710F0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1631FD9-BBC1-456E-9CA5-24ECFCD850F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465DDB-F65D-4768-A416-59A5B0E25069}" type="datetimeFigureOut">
              <a:rPr lang="ru-RU" smtClean="0"/>
              <a:t>03.09.2025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00CA9CB-7811-4B46-8540-FC4A9457E92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911407B-64C4-4456-9606-95472BEFFB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A4595B-B5B9-4DE8-8216-C57B6A9357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10317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gif"/><Relationship Id="rId5" Type="http://schemas.openxmlformats.org/officeDocument/2006/relationships/image" Target="../media/image1.png"/><Relationship Id="rId4" Type="http://schemas.openxmlformats.org/officeDocument/2006/relationships/hyperlink" Target="https://siriusolymp.ru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5.gif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11" Type="http://schemas.openxmlformats.org/officeDocument/2006/relationships/image" Target="../media/image13.png"/><Relationship Id="rId5" Type="http://schemas.openxmlformats.org/officeDocument/2006/relationships/image" Target="../media/image9.jpeg"/><Relationship Id="rId10" Type="http://schemas.openxmlformats.org/officeDocument/2006/relationships/image" Target="../media/image6.png"/><Relationship Id="rId4" Type="http://schemas.openxmlformats.org/officeDocument/2006/relationships/image" Target="../media/image8.gif"/><Relationship Id="rId9" Type="http://schemas.openxmlformats.org/officeDocument/2006/relationships/hyperlink" Target="https://vk.com/away.php?to=http%3A%2F%2Fvolna-talant.ru&amp;post=-114285810_968&amp;cc_key=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1CCA23A-AA27-4083-9F8F-76719B78675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4" r="7744" b="9305"/>
          <a:stretch/>
        </p:blipFill>
        <p:spPr>
          <a:xfrm>
            <a:off x="0" y="4491471"/>
            <a:ext cx="12192000" cy="3022350"/>
          </a:xfrm>
          <a:prstGeom prst="rect">
            <a:avLst/>
          </a:prstGeom>
        </p:spPr>
      </p:pic>
      <p:sp>
        <p:nvSpPr>
          <p:cNvPr id="4" name="Заголовок 1"/>
          <p:cNvSpPr txBox="1">
            <a:spLocks/>
          </p:cNvSpPr>
          <p:nvPr/>
        </p:nvSpPr>
        <p:spPr>
          <a:xfrm>
            <a:off x="595224" y="2101174"/>
            <a:ext cx="10981426" cy="2347145"/>
          </a:xfrm>
          <a:prstGeom prst="rect">
            <a:avLst/>
          </a:prstGeom>
        </p:spPr>
        <p:txBody>
          <a:bodyPr lIns="91440" tIns="45720" rIns="91440" bIns="4572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defTabSz="1219140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400" b="1" dirty="0">
              <a:solidFill>
                <a:srgbClr val="002060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 Box 9"/>
          <p:cNvSpPr txBox="1">
            <a:spLocks noChangeArrowheads="1"/>
          </p:cNvSpPr>
          <p:nvPr/>
        </p:nvSpPr>
        <p:spPr bwMode="auto">
          <a:xfrm>
            <a:off x="6958422" y="5108370"/>
            <a:ext cx="4458992" cy="5578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40" tIns="45720" rIns="91440" bIns="45720">
            <a:spAutoFit/>
          </a:bodyPr>
          <a:lstStyle/>
          <a:p>
            <a:pPr>
              <a:lnSpc>
                <a:spcPct val="80000"/>
              </a:lnSpc>
            </a:pPr>
            <a:r>
              <a:rPr lang="ru-RU" altLang="ru-RU" sz="1867" b="1" dirty="0">
                <a:solidFill>
                  <a:srgbClr val="002060"/>
                </a:solidFill>
                <a:cs typeface="Times New Roman" panose="02020603050405020304" pitchFamily="18" charset="0"/>
              </a:rPr>
              <a:t>Артамонова Оксана Анатольевна,</a:t>
            </a:r>
          </a:p>
          <a:p>
            <a:pPr>
              <a:lnSpc>
                <a:spcPct val="80000"/>
              </a:lnSpc>
            </a:pPr>
            <a:r>
              <a:rPr lang="ru-RU" altLang="ru-RU" sz="1867" b="1" dirty="0">
                <a:solidFill>
                  <a:srgbClr val="002060"/>
                </a:solidFill>
                <a:cs typeface="Times New Roman" panose="02020603050405020304" pitchFamily="18" charset="0"/>
              </a:rPr>
              <a:t>Специалист РЦОД «Волна»</a:t>
            </a:r>
            <a:endParaRPr lang="ru-RU" altLang="ru-RU" sz="1867" dirty="0">
              <a:solidFill>
                <a:srgbClr val="002060"/>
              </a:solidFill>
              <a:cs typeface="Times New Roman" panose="02020603050405020304" pitchFamily="18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74F8F3E-6779-4E5A-834D-261F35E41770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7059" y="382262"/>
            <a:ext cx="3856292" cy="123614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EF89BBA-7A14-D5DB-D826-9336C8614EAD}"/>
              </a:ext>
            </a:extLst>
          </p:cNvPr>
          <p:cNvSpPr txBox="1"/>
          <p:nvPr/>
        </p:nvSpPr>
        <p:spPr>
          <a:xfrm>
            <a:off x="2315964" y="1690062"/>
            <a:ext cx="7558481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4400" b="1" dirty="0"/>
              <a:t>Всероссийская олимпиада школьников по 6 предметам  на платформе «</a:t>
            </a:r>
            <a:r>
              <a:rPr lang="ru-RU" sz="4400" b="1" dirty="0" err="1"/>
              <a:t>Сириус.Курсы</a:t>
            </a:r>
            <a:r>
              <a:rPr lang="ru-RU" sz="4400" b="1" dirty="0"/>
              <a:t>»</a:t>
            </a:r>
          </a:p>
          <a:p>
            <a:pPr algn="ctr"/>
            <a:endParaRPr lang="ru-RU" sz="4400" b="1" dirty="0"/>
          </a:p>
        </p:txBody>
      </p:sp>
    </p:spTree>
    <p:extLst>
      <p:ext uri="{BB962C8B-B14F-4D97-AF65-F5344CB8AC3E}">
        <p14:creationId xmlns:p14="http://schemas.microsoft.com/office/powerpoint/2010/main" val="1371875703"/>
      </p:ext>
    </p:extLst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Box 28"/>
          <p:cNvSpPr txBox="1"/>
          <p:nvPr/>
        </p:nvSpPr>
        <p:spPr>
          <a:xfrm>
            <a:off x="4151785" y="4581129"/>
            <a:ext cx="184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endParaRPr lang="ru-RU" sz="1400" dirty="0">
              <a:solidFill>
                <a:srgbClr val="FF0000"/>
              </a:solidFill>
              <a:latin typeface="Trebuchet MS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2295711" y="1422497"/>
            <a:ext cx="34539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endParaRPr lang="en-US" sz="14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062450" y="6361004"/>
            <a:ext cx="1029705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2075" indent="-92075">
              <a:defRPr/>
            </a:pPr>
            <a:endParaRPr lang="ru-RU" sz="1000" b="1" dirty="0">
              <a:solidFill>
                <a:srgbClr val="0070C0"/>
              </a:solidFill>
              <a:latin typeface="Calibri" panose="020F0502020204030204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287688" y="6381329"/>
            <a:ext cx="99076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2075" indent="-92075">
              <a:defRPr/>
            </a:pPr>
            <a:endParaRPr lang="ru-RU" sz="1000" b="1" dirty="0">
              <a:solidFill>
                <a:srgbClr val="0070C0"/>
              </a:solidFill>
              <a:latin typeface="Calibri" panose="020F0502020204030204"/>
            </a:endParaRPr>
          </a:p>
        </p:txBody>
      </p:sp>
      <p:pic>
        <p:nvPicPr>
          <p:cNvPr id="50" name="Picture 4" descr="https://1155.mskobr.ru/files/tk/2020_2021/sirius%20new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242" y="177609"/>
            <a:ext cx="1872208" cy="736796"/>
          </a:xfrm>
          <a:prstGeom prst="rect">
            <a:avLst/>
          </a:prstGeom>
          <a:noFill/>
        </p:spPr>
      </p:pic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B70CADB0-0EF1-4EBC-8D4D-73435FE1B05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2519" y="365987"/>
            <a:ext cx="1116632" cy="360040"/>
          </a:xfrm>
          <a:prstGeom prst="rect">
            <a:avLst/>
          </a:prstGeom>
        </p:spPr>
      </p:pic>
      <p:graphicFrame>
        <p:nvGraphicFramePr>
          <p:cNvPr id="55" name="Таблица 5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8933463"/>
              </p:ext>
            </p:extLst>
          </p:nvPr>
        </p:nvGraphicFramePr>
        <p:xfrm>
          <a:off x="467222" y="1277773"/>
          <a:ext cx="5472184" cy="3437169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1228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493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61204"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1" dirty="0">
                          <a:solidFill>
                            <a:srgbClr val="002060"/>
                          </a:solidFill>
                          <a:effectLst/>
                          <a:latin typeface="Trebuchet MS" pitchFamily="34" charset="0"/>
                        </a:rPr>
                        <a:t>Организация школьного этапа </a:t>
                      </a:r>
                      <a:r>
                        <a:rPr lang="ru-RU" sz="1600" b="1" i="1" dirty="0" err="1">
                          <a:solidFill>
                            <a:srgbClr val="002060"/>
                          </a:solidFill>
                          <a:effectLst/>
                          <a:latin typeface="Trebuchet MS" pitchFamily="34" charset="0"/>
                        </a:rPr>
                        <a:t>ВсОШ</a:t>
                      </a:r>
                      <a:r>
                        <a:rPr lang="ru-RU" sz="1600" b="1" i="1" dirty="0">
                          <a:solidFill>
                            <a:srgbClr val="002060"/>
                          </a:solidFill>
                          <a:effectLst/>
                          <a:latin typeface="Trebuchet MS" pitchFamily="34" charset="0"/>
                        </a:rPr>
                        <a:t> по 6 предметам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4005"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rgbClr val="002060"/>
                          </a:solidFill>
                          <a:latin typeface="Trebuchet MS" pitchFamily="34" charset="0"/>
                        </a:rPr>
                        <a:t>Формат проведения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rgbClr val="C00000"/>
                          </a:solidFill>
                          <a:latin typeface="Trebuchet MS" pitchFamily="34" charset="0"/>
                        </a:rPr>
                        <a:t>дистанционно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5908"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rgbClr val="002060"/>
                          </a:solidFill>
                          <a:latin typeface="Trebuchet MS" pitchFamily="34" charset="0"/>
                        </a:rPr>
                        <a:t>Платформа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aseline="0" dirty="0">
                          <a:solidFill>
                            <a:srgbClr val="C00000"/>
                          </a:solidFill>
                          <a:latin typeface="Trebuchet MS" pitchFamily="34" charset="0"/>
                        </a:rPr>
                        <a:t>«</a:t>
                      </a:r>
                      <a:r>
                        <a:rPr lang="ru-RU" sz="1200" baseline="0" dirty="0" err="1">
                          <a:solidFill>
                            <a:srgbClr val="C00000"/>
                          </a:solidFill>
                          <a:latin typeface="Trebuchet MS" pitchFamily="34" charset="0"/>
                        </a:rPr>
                        <a:t>Сириус.Курсы</a:t>
                      </a:r>
                      <a:r>
                        <a:rPr lang="ru-RU" sz="1200" baseline="0" dirty="0">
                          <a:solidFill>
                            <a:srgbClr val="C00000"/>
                          </a:solidFill>
                          <a:latin typeface="Trebuchet MS" pitchFamily="34" charset="0"/>
                        </a:rPr>
                        <a:t>»</a:t>
                      </a:r>
                      <a:r>
                        <a:rPr lang="en-US" sz="1200" baseline="0" dirty="0">
                          <a:solidFill>
                            <a:srgbClr val="C00000"/>
                          </a:solidFill>
                          <a:latin typeface="Trebuchet MS" pitchFamily="34" charset="0"/>
                        </a:rPr>
                        <a:t> </a:t>
                      </a:r>
                      <a:r>
                        <a:rPr lang="en-US" sz="1200" baseline="0" dirty="0">
                          <a:solidFill>
                            <a:srgbClr val="C00000"/>
                          </a:solidFill>
                          <a:latin typeface="Trebuchet MS" pitchFamily="34" charset="0"/>
                          <a:hlinkClick r:id="rId4"/>
                        </a:rPr>
                        <a:t>https://siriusolymp.ru/</a:t>
                      </a:r>
                      <a:endParaRPr lang="en-US" sz="1200" baseline="0" dirty="0">
                        <a:solidFill>
                          <a:srgbClr val="C00000"/>
                        </a:solidFill>
                        <a:latin typeface="Trebuchet MS" pitchFamily="34" charset="0"/>
                      </a:endParaRPr>
                    </a:p>
                    <a:p>
                      <a:endParaRPr lang="ru-RU" sz="1200" dirty="0">
                        <a:solidFill>
                          <a:srgbClr val="C00000"/>
                        </a:solidFill>
                        <a:latin typeface="Trebuchet MS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9145"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rgbClr val="002060"/>
                          </a:solidFill>
                          <a:latin typeface="Trebuchet MS" pitchFamily="34" charset="0"/>
                        </a:rPr>
                        <a:t>Общеобразовательные</a:t>
                      </a:r>
                      <a:r>
                        <a:rPr lang="ru-RU" sz="1200" baseline="0" dirty="0">
                          <a:solidFill>
                            <a:srgbClr val="002060"/>
                          </a:solidFill>
                          <a:latin typeface="Trebuchet MS" pitchFamily="34" charset="0"/>
                        </a:rPr>
                        <a:t> п</a:t>
                      </a:r>
                      <a:r>
                        <a:rPr lang="ru-RU" sz="1200" dirty="0">
                          <a:solidFill>
                            <a:srgbClr val="002060"/>
                          </a:solidFill>
                          <a:latin typeface="Trebuchet MS" pitchFamily="34" charset="0"/>
                        </a:rPr>
                        <a:t>редметы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0" i="0" kern="1200" dirty="0">
                          <a:solidFill>
                            <a:srgbClr val="C00000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Астрономия, физика, биология, математика, химия, информатика: программирование, ИИ, робототехника,</a:t>
                      </a:r>
                    </a:p>
                    <a:p>
                      <a:r>
                        <a:rPr lang="ru-RU" sz="1200" b="0" i="0" kern="1200" dirty="0">
                          <a:solidFill>
                            <a:srgbClr val="C00000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информационная безопасность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4005"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rgbClr val="002060"/>
                          </a:solidFill>
                          <a:latin typeface="Trebuchet MS" pitchFamily="34" charset="0"/>
                        </a:rPr>
                        <a:t>Аудитория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rgbClr val="C00000"/>
                          </a:solidFill>
                          <a:latin typeface="Trebuchet MS" pitchFamily="34" charset="0"/>
                        </a:rPr>
                        <a:t>все желающие школьники с 5 (4) по 11 </a:t>
                      </a:r>
                      <a:r>
                        <a:rPr lang="ru-RU" sz="1200" dirty="0" err="1">
                          <a:solidFill>
                            <a:srgbClr val="C00000"/>
                          </a:solidFill>
                          <a:latin typeface="Trebuchet MS" pitchFamily="34" charset="0"/>
                        </a:rPr>
                        <a:t>кл</a:t>
                      </a:r>
                      <a:r>
                        <a:rPr lang="ru-RU" sz="1200" dirty="0">
                          <a:solidFill>
                            <a:srgbClr val="C00000"/>
                          </a:solidFill>
                          <a:latin typeface="Trebuchet MS" pitchFamily="34" charset="0"/>
                        </a:rPr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9087"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rgbClr val="002060"/>
                          </a:solidFill>
                          <a:latin typeface="Trebuchet MS" pitchFamily="34" charset="0"/>
                        </a:rPr>
                        <a:t>Сроки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0" i="0" kern="1200" dirty="0">
                          <a:solidFill>
                            <a:srgbClr val="C00000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23 сентября-22</a:t>
                      </a:r>
                      <a:r>
                        <a:rPr lang="ru-RU" sz="1200" b="0" i="0" kern="1200" baseline="0" dirty="0">
                          <a:solidFill>
                            <a:srgbClr val="C00000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200" b="0" i="0" kern="1200" dirty="0">
                          <a:solidFill>
                            <a:srgbClr val="C00000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октября</a:t>
                      </a:r>
                      <a:r>
                        <a:rPr lang="ru-RU" sz="1200" b="0" i="0" kern="1200" baseline="0" dirty="0">
                          <a:solidFill>
                            <a:srgbClr val="C00000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200" b="0" i="0" kern="1200" dirty="0">
                          <a:solidFill>
                            <a:srgbClr val="C00000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2025 г.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6" name="Заголовок 1"/>
          <p:cNvSpPr txBox="1">
            <a:spLocks/>
          </p:cNvSpPr>
          <p:nvPr/>
        </p:nvSpPr>
        <p:spPr>
          <a:xfrm>
            <a:off x="2182454" y="299467"/>
            <a:ext cx="8136904" cy="4619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ru-RU" sz="2800" b="1" dirty="0">
                <a:solidFill>
                  <a:srgbClr val="002060"/>
                </a:solidFill>
                <a:latin typeface="Trebuchet MS" pitchFamily="34" charset="0"/>
                <a:ea typeface="+mj-ea"/>
                <a:cs typeface="+mj-cs"/>
              </a:rPr>
              <a:t>Организация школьного этапа </a:t>
            </a:r>
            <a:r>
              <a:rPr lang="ru-RU" sz="2800" b="1" dirty="0" err="1">
                <a:solidFill>
                  <a:srgbClr val="002060"/>
                </a:solidFill>
                <a:latin typeface="Trebuchet MS" pitchFamily="34" charset="0"/>
                <a:ea typeface="+mj-ea"/>
                <a:cs typeface="+mj-cs"/>
              </a:rPr>
              <a:t>ВсОШ</a:t>
            </a:r>
            <a:endParaRPr lang="ru-RU" sz="2800" b="1" dirty="0">
              <a:solidFill>
                <a:srgbClr val="002060"/>
              </a:solidFill>
              <a:latin typeface="Trebuchet MS" pitchFamily="34" charset="0"/>
              <a:ea typeface="+mj-ea"/>
              <a:cs typeface="+mj-cs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4494474" y="6299454"/>
            <a:ext cx="99076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2075" indent="-92075">
              <a:defRPr/>
            </a:pPr>
            <a:endParaRPr lang="ru-RU" sz="1000" b="1" dirty="0">
              <a:solidFill>
                <a:srgbClr val="0070C0"/>
              </a:solidFill>
              <a:latin typeface="Calibri" panose="020F0502020204030204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39AF76A-6BA9-D8DF-6B6F-88EEC8321DB4}"/>
              </a:ext>
            </a:extLst>
          </p:cNvPr>
          <p:cNvSpPr txBox="1"/>
          <p:nvPr/>
        </p:nvSpPr>
        <p:spPr>
          <a:xfrm>
            <a:off x="5999430" y="4111946"/>
            <a:ext cx="5725348" cy="15081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endParaRPr lang="ru-RU" sz="1400" b="0" i="0" u="sng" dirty="0">
              <a:latin typeface="Trebuchet MS" pitchFamily="34" charset="0"/>
            </a:endParaRPr>
          </a:p>
          <a:p>
            <a:pPr lvl="0"/>
            <a:endParaRPr lang="ru-RU" sz="1400" b="0" i="0" dirty="0">
              <a:latin typeface="Trebuchet MS" pitchFamily="34" charset="0"/>
            </a:endParaRPr>
          </a:p>
          <a:p>
            <a:endParaRPr lang="ru-RU" sz="1400" b="0" i="0" dirty="0">
              <a:latin typeface="Trebuchet MS" pitchFamily="34" charset="0"/>
            </a:endParaRPr>
          </a:p>
          <a:p>
            <a:endParaRPr lang="ru-RU" sz="1400" b="0" i="0" dirty="0">
              <a:latin typeface="Trebuchet MS" pitchFamily="34" charset="0"/>
            </a:endParaRPr>
          </a:p>
          <a:p>
            <a:endParaRPr lang="ru-RU" sz="1800" b="0" i="0" dirty="0">
              <a:latin typeface="Trebuchet MS" pitchFamily="34" charset="0"/>
            </a:endParaRPr>
          </a:p>
          <a:p>
            <a:pPr lvl="0"/>
            <a:endParaRPr lang="ru-RU" sz="1800" b="0" i="0" dirty="0">
              <a:latin typeface="Trebuchet MS" pitchFamily="34" charset="0"/>
            </a:endParaRPr>
          </a:p>
        </p:txBody>
      </p:sp>
      <p:graphicFrame>
        <p:nvGraphicFramePr>
          <p:cNvPr id="8" name="Таблица 7">
            <a:extLst>
              <a:ext uri="{FF2B5EF4-FFF2-40B4-BE49-F238E27FC236}">
                <a16:creationId xmlns:a16="http://schemas.microsoft.com/office/drawing/2014/main" id="{541C8832-827A-10AA-F1A5-792774D632F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6259574"/>
              </p:ext>
            </p:extLst>
          </p:nvPr>
        </p:nvGraphicFramePr>
        <p:xfrm>
          <a:off x="6252596" y="2382473"/>
          <a:ext cx="5624485" cy="341432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56244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8758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1" dirty="0">
                          <a:solidFill>
                            <a:srgbClr val="002060"/>
                          </a:solidFill>
                          <a:effectLst/>
                          <a:latin typeface="Trebuchet MS" pitchFamily="34" charset="0"/>
                        </a:rPr>
                        <a:t>Этапы проведения </a:t>
                      </a:r>
                      <a:r>
                        <a:rPr lang="ru-RU" sz="1600" b="1" i="1" dirty="0" err="1">
                          <a:solidFill>
                            <a:srgbClr val="002060"/>
                          </a:solidFill>
                          <a:effectLst/>
                          <a:latin typeface="Trebuchet MS" pitchFamily="34" charset="0"/>
                        </a:rPr>
                        <a:t>ВСоШ</a:t>
                      </a:r>
                      <a:r>
                        <a:rPr lang="ru-RU" sz="1600" b="1" i="1" dirty="0">
                          <a:solidFill>
                            <a:srgbClr val="002060"/>
                          </a:solidFill>
                          <a:effectLst/>
                          <a:latin typeface="Trebuchet MS" pitchFamily="34" charset="0"/>
                        </a:rPr>
                        <a:t>: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1919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latin typeface="Trebuchet MS" pitchFamily="34" charset="0"/>
                        </a:rPr>
                        <a:t>-</a:t>
                      </a:r>
                      <a:r>
                        <a:rPr lang="ru-RU" sz="1200" b="0" i="0" dirty="0">
                          <a:latin typeface="Trebuchet MS" pitchFamily="34" charset="0"/>
                        </a:rPr>
                        <a:t>Актуализация данных в ИС СООП (ФИС ОКО) о количественном контингенте учащихся в каждой образовательной организации субъекта </a:t>
                      </a:r>
                    </a:p>
                    <a:p>
                      <a:endParaRPr lang="ru-RU" sz="1200" dirty="0">
                        <a:solidFill>
                          <a:srgbClr val="C00000"/>
                        </a:solidFill>
                        <a:latin typeface="Trebuchet MS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1919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latin typeface="Trebuchet MS" pitchFamily="34" charset="0"/>
                        </a:rPr>
                        <a:t>-</a:t>
                      </a:r>
                      <a:r>
                        <a:rPr lang="ru-RU" sz="1200" b="0" i="0" dirty="0">
                          <a:latin typeface="Trebuchet MS" pitchFamily="34" charset="0"/>
                        </a:rPr>
                        <a:t>Информационная компания, проверка готовности, выдача кодов участников</a:t>
                      </a:r>
                    </a:p>
                    <a:p>
                      <a:endParaRPr lang="ru-RU" sz="1200" dirty="0">
                        <a:solidFill>
                          <a:srgbClr val="C00000"/>
                        </a:solidFill>
                        <a:latin typeface="Trebuchet MS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321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latin typeface="Trebuchet MS" pitchFamily="34" charset="0"/>
                        </a:rPr>
                        <a:t>-</a:t>
                      </a:r>
                      <a:r>
                        <a:rPr lang="ru-RU" sz="1200" b="0" i="0" dirty="0">
                          <a:latin typeface="Trebuchet MS" pitchFamily="34" charset="0"/>
                        </a:rPr>
                        <a:t>Проведение школьного этапа </a:t>
                      </a:r>
                      <a:r>
                        <a:rPr lang="ru-RU" sz="1200" b="0" i="0" dirty="0" err="1">
                          <a:latin typeface="Trebuchet MS" pitchFamily="34" charset="0"/>
                        </a:rPr>
                        <a:t>ВсОШ</a:t>
                      </a:r>
                      <a:r>
                        <a:rPr lang="ru-RU" sz="1200" b="0" i="0" dirty="0">
                          <a:latin typeface="Trebuchet MS" pitchFamily="34" charset="0"/>
                        </a:rPr>
                        <a:t> по 6 предметам </a:t>
                      </a:r>
                      <a:endParaRPr lang="ru-RU" sz="1200" dirty="0">
                        <a:solidFill>
                          <a:srgbClr val="C00000"/>
                        </a:solidFill>
                        <a:latin typeface="Trebuchet MS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8513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latin typeface="Trebuchet MS" pitchFamily="34" charset="0"/>
                        </a:rPr>
                        <a:t>-</a:t>
                      </a:r>
                      <a:r>
                        <a:rPr lang="ru-RU" sz="1200" b="0" i="0" dirty="0">
                          <a:latin typeface="Trebuchet MS" pitchFamily="34" charset="0"/>
                        </a:rPr>
                        <a:t>Подведение итогов школьного этапа </a:t>
                      </a:r>
                      <a:r>
                        <a:rPr lang="ru-RU" sz="1200" b="0" i="0" dirty="0" err="1">
                          <a:latin typeface="Trebuchet MS" pitchFamily="34" charset="0"/>
                        </a:rPr>
                        <a:t>ВсОШ</a:t>
                      </a:r>
                      <a:r>
                        <a:rPr lang="ru-RU" sz="1200" b="0" i="0" dirty="0">
                          <a:latin typeface="Trebuchet MS" pitchFamily="34" charset="0"/>
                        </a:rPr>
                        <a:t> по шести предметам</a:t>
                      </a:r>
                      <a:endParaRPr lang="ru-RU" sz="1200" dirty="0">
                        <a:latin typeface="Trebuchet MS" pitchFamily="34" charset="0"/>
                      </a:endParaRPr>
                    </a:p>
                    <a:p>
                      <a:endParaRPr lang="ru-RU" sz="1200" b="0" i="0" kern="1200" dirty="0">
                        <a:solidFill>
                          <a:srgbClr val="C00000"/>
                        </a:solidFill>
                        <a:latin typeface="Trebuchet MS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9D36E2DA-D35B-0528-E59A-BFD2F4C5637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4" r="7744" b="9305"/>
          <a:stretch/>
        </p:blipFill>
        <p:spPr>
          <a:xfrm>
            <a:off x="-58723" y="5512226"/>
            <a:ext cx="12250723" cy="2001595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9C9D58-3F2A-7F2A-71C9-B285E31BB17B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3523" y="4745902"/>
            <a:ext cx="1617264" cy="1336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26782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2172072" y="354925"/>
            <a:ext cx="8136904" cy="4619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ru-RU" sz="2800" b="1" dirty="0">
                <a:solidFill>
                  <a:srgbClr val="002060"/>
                </a:solidFill>
                <a:latin typeface="Trebuchet MS" pitchFamily="34" charset="0"/>
                <a:ea typeface="+mj-ea"/>
                <a:cs typeface="+mj-cs"/>
              </a:rPr>
              <a:t>График проведения школьного этапа </a:t>
            </a:r>
            <a:r>
              <a:rPr lang="ru-RU" sz="2800" b="1" dirty="0" err="1">
                <a:solidFill>
                  <a:srgbClr val="002060"/>
                </a:solidFill>
                <a:latin typeface="Trebuchet MS" pitchFamily="34" charset="0"/>
                <a:ea typeface="+mj-ea"/>
                <a:cs typeface="+mj-cs"/>
              </a:rPr>
              <a:t>ВсОШ</a:t>
            </a:r>
            <a:r>
              <a:rPr lang="ru-RU" sz="2800" b="1" dirty="0">
                <a:solidFill>
                  <a:srgbClr val="002060"/>
                </a:solidFill>
                <a:latin typeface="Trebuchet MS" pitchFamily="34" charset="0"/>
                <a:ea typeface="+mj-ea"/>
                <a:cs typeface="+mj-cs"/>
              </a:rPr>
              <a:t> на платформе «</a:t>
            </a:r>
            <a:r>
              <a:rPr lang="ru-RU" sz="2800" b="1" dirty="0" err="1">
                <a:solidFill>
                  <a:srgbClr val="002060"/>
                </a:solidFill>
                <a:latin typeface="Trebuchet MS" pitchFamily="34" charset="0"/>
                <a:ea typeface="+mj-ea"/>
                <a:cs typeface="+mj-cs"/>
              </a:rPr>
              <a:t>Сириус.Курсы</a:t>
            </a:r>
            <a:r>
              <a:rPr lang="ru-RU" sz="2800" b="1" dirty="0">
                <a:solidFill>
                  <a:srgbClr val="002060"/>
                </a:solidFill>
                <a:latin typeface="Trebuchet MS" pitchFamily="34" charset="0"/>
                <a:ea typeface="+mj-ea"/>
                <a:cs typeface="+mj-cs"/>
              </a:rPr>
              <a:t>»</a:t>
            </a:r>
          </a:p>
        </p:txBody>
      </p:sp>
      <p:pic>
        <p:nvPicPr>
          <p:cNvPr id="5" name="Picture 4" descr="https://1155.mskobr.ru/files/tk/2020_2021/sirius%20new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9697" y="518541"/>
            <a:ext cx="1872208" cy="736796"/>
          </a:xfrm>
          <a:prstGeom prst="rect">
            <a:avLst/>
          </a:prstGeom>
          <a:noFill/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70CADB0-0EF1-4EBC-8D4D-73435FE1B05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9330" y="603007"/>
            <a:ext cx="1116632" cy="36004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773997" y="5349094"/>
            <a:ext cx="59766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br>
              <a:rPr lang="en-US" dirty="0"/>
            </a:br>
            <a:endParaRPr lang="ru-RU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6454742"/>
              </p:ext>
            </p:extLst>
          </p:nvPr>
        </p:nvGraphicFramePr>
        <p:xfrm>
          <a:off x="562062" y="1319147"/>
          <a:ext cx="11163901" cy="466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83793">
                  <a:extLst>
                    <a:ext uri="{9D8B030D-6E8A-4147-A177-3AD203B41FA5}">
                      <a16:colId xmlns:a16="http://schemas.microsoft.com/office/drawing/2014/main" val="2898036636"/>
                    </a:ext>
                  </a:extLst>
                </a:gridCol>
                <a:gridCol w="1641937">
                  <a:extLst>
                    <a:ext uri="{9D8B030D-6E8A-4147-A177-3AD203B41FA5}">
                      <a16:colId xmlns:a16="http://schemas.microsoft.com/office/drawing/2014/main" val="3275018015"/>
                    </a:ext>
                  </a:extLst>
                </a:gridCol>
                <a:gridCol w="3438171">
                  <a:extLst>
                    <a:ext uri="{9D8B030D-6E8A-4147-A177-3AD203B41FA5}">
                      <a16:colId xmlns:a16="http://schemas.microsoft.com/office/drawing/2014/main" val="814731420"/>
                    </a:ext>
                  </a:extLst>
                </a:gridCol>
              </a:tblGrid>
              <a:tr h="350466">
                <a:tc>
                  <a:txBody>
                    <a:bodyPr/>
                    <a:lstStyle/>
                    <a:p>
                      <a:r>
                        <a:rPr lang="ru-RU" dirty="0"/>
                        <a:t>Предмет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Срок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Классы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9615984"/>
                  </a:ext>
                </a:extLst>
              </a:tr>
              <a:tr h="350466">
                <a:tc>
                  <a:txBody>
                    <a:bodyPr/>
                    <a:lstStyle/>
                    <a:p>
                      <a:r>
                        <a:rPr lang="ru-RU" dirty="0"/>
                        <a:t>Астрономия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23.09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5-11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1819317"/>
                  </a:ext>
                </a:extLst>
              </a:tr>
              <a:tr h="350466">
                <a:tc>
                  <a:txBody>
                    <a:bodyPr/>
                    <a:lstStyle/>
                    <a:p>
                      <a:r>
                        <a:rPr lang="ru-RU" dirty="0"/>
                        <a:t>Физика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30.09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7-11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387213"/>
                  </a:ext>
                </a:extLst>
              </a:tr>
              <a:tr h="350466">
                <a:tc>
                  <a:txBody>
                    <a:bodyPr/>
                    <a:lstStyle/>
                    <a:p>
                      <a:r>
                        <a:rPr lang="ru-RU" dirty="0"/>
                        <a:t>Биология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07.10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5-6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6062976"/>
                  </a:ext>
                </a:extLst>
              </a:tr>
              <a:tr h="350466">
                <a:tc>
                  <a:txBody>
                    <a:bodyPr/>
                    <a:lstStyle/>
                    <a:p>
                      <a:r>
                        <a:rPr lang="ru-RU" dirty="0"/>
                        <a:t>Биология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08.10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7-11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0314074"/>
                  </a:ext>
                </a:extLst>
              </a:tr>
              <a:tr h="350466">
                <a:tc>
                  <a:txBody>
                    <a:bodyPr/>
                    <a:lstStyle/>
                    <a:p>
                      <a:r>
                        <a:rPr lang="ru-RU" dirty="0"/>
                        <a:t>Математика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14.10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4-6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6531397"/>
                  </a:ext>
                </a:extLst>
              </a:tr>
              <a:tr h="350466">
                <a:tc>
                  <a:txBody>
                    <a:bodyPr/>
                    <a:lstStyle/>
                    <a:p>
                      <a:r>
                        <a:rPr lang="ru-RU" dirty="0"/>
                        <a:t>Математика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15.10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7-11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6609202"/>
                  </a:ext>
                </a:extLst>
              </a:tr>
              <a:tr h="350466">
                <a:tc>
                  <a:txBody>
                    <a:bodyPr/>
                    <a:lstStyle/>
                    <a:p>
                      <a:r>
                        <a:rPr lang="ru-RU" dirty="0"/>
                        <a:t>Химия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16.10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5-11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6096011"/>
                  </a:ext>
                </a:extLst>
              </a:tr>
              <a:tr h="350466">
                <a:tc>
                  <a:txBody>
                    <a:bodyPr/>
                    <a:lstStyle/>
                    <a:p>
                      <a:r>
                        <a:rPr lang="ru-RU" dirty="0"/>
                        <a:t>Информатика (программирование)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21.10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5-11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3940187"/>
                  </a:ext>
                </a:extLst>
              </a:tr>
              <a:tr h="350466">
                <a:tc>
                  <a:txBody>
                    <a:bodyPr/>
                    <a:lstStyle/>
                    <a:p>
                      <a:r>
                        <a:rPr lang="ru-RU" dirty="0"/>
                        <a:t>Информатика (ИИ)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23.10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5-11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4094151"/>
                  </a:ext>
                </a:extLst>
              </a:tr>
              <a:tr h="35046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Информатика (информационная безопасность)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22.10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5-11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432947"/>
                  </a:ext>
                </a:extLst>
              </a:tr>
              <a:tr h="613316">
                <a:tc>
                  <a:txBody>
                    <a:bodyPr/>
                    <a:lstStyle/>
                    <a:p>
                      <a:r>
                        <a:rPr lang="ru-RU" dirty="0"/>
                        <a:t>Информатика (робототехника)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20.10 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5</a:t>
                      </a:r>
                      <a:r>
                        <a:rPr lang="ru-RU"/>
                        <a:t>-11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5587032"/>
                  </a:ext>
                </a:extLst>
              </a:tr>
            </a:tbl>
          </a:graphicData>
        </a:graphic>
      </p:graphicFrame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38AEF6E-B5A8-BCD7-53B3-C2406B8297E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4" r="7744" b="9305"/>
          <a:stretch/>
        </p:blipFill>
        <p:spPr>
          <a:xfrm>
            <a:off x="0" y="5763237"/>
            <a:ext cx="12192000" cy="1776221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09C60A33-0938-46F5-A5AC-334621C1F23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613811"/>
            <a:ext cx="12192000" cy="1378773"/>
          </a:xfrm>
          <a:prstGeom prst="rect">
            <a:avLst/>
          </a:prstGeom>
        </p:spPr>
      </p:pic>
      <p:sp>
        <p:nvSpPr>
          <p:cNvPr id="9" name="object 4"/>
          <p:cNvSpPr>
            <a:spLocks noChangeArrowheads="1"/>
          </p:cNvSpPr>
          <p:nvPr/>
        </p:nvSpPr>
        <p:spPr bwMode="auto">
          <a:xfrm>
            <a:off x="0" y="0"/>
            <a:ext cx="12192000" cy="940281"/>
          </a:xfrm>
          <a:prstGeom prst="rect">
            <a:avLst/>
          </a:prstGeom>
          <a:solidFill>
            <a:srgbClr val="0095DD"/>
          </a:solidFill>
          <a:ln>
            <a:noFill/>
          </a:ln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BD6F848-D1A2-45C1-8EA1-692B002C600D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408" y="1363619"/>
            <a:ext cx="3259948" cy="21737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extBox 1"/>
          <p:cNvSpPr txBox="1"/>
          <p:nvPr/>
        </p:nvSpPr>
        <p:spPr>
          <a:xfrm>
            <a:off x="3761116" y="1626330"/>
            <a:ext cx="7720641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002060"/>
                </a:solidFill>
              </a:rPr>
              <a:t>Главная задача- </a:t>
            </a:r>
            <a:r>
              <a:rPr lang="ru-RU" sz="2800" dirty="0">
                <a:solidFill>
                  <a:srgbClr val="002060"/>
                </a:solidFill>
              </a:rPr>
              <a:t>информирование в полном объеме школьников, их педагогов (директоров, предметников, классных руководителей) и родителей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0352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6282FD00-17DF-4775-AC01-7F22B0397BF8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8729" y="2010665"/>
            <a:ext cx="1617264" cy="1336284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3C70D2E4-273E-4285-92BF-54FDC4E962D1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301" y="1367449"/>
            <a:ext cx="2301546" cy="1393212"/>
          </a:xfrm>
          <a:prstGeom prst="rect">
            <a:avLst/>
          </a:prstGeom>
        </p:spPr>
      </p:pic>
      <p:sp>
        <p:nvSpPr>
          <p:cNvPr id="9" name="object 4"/>
          <p:cNvSpPr>
            <a:spLocks noChangeArrowheads="1"/>
          </p:cNvSpPr>
          <p:nvPr/>
        </p:nvSpPr>
        <p:spPr bwMode="auto">
          <a:xfrm>
            <a:off x="0" y="0"/>
            <a:ext cx="12192000" cy="602064"/>
          </a:xfrm>
          <a:prstGeom prst="rect">
            <a:avLst/>
          </a:prstGeom>
          <a:solidFill>
            <a:srgbClr val="0095DD"/>
          </a:solidFill>
          <a:ln>
            <a:noFill/>
          </a:ln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-2186" y="118105"/>
            <a:ext cx="12192000" cy="4370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7613">
              <a:lnSpc>
                <a:spcPct val="80000"/>
              </a:lnSpc>
              <a:defRPr/>
            </a:pPr>
            <a:r>
              <a:rPr lang="ru-RU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ИНФОРМАЦИЯ О ЦЕНТРЕ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018984A-B9B1-4707-8CDB-8E56206175FB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8504" y="3713600"/>
            <a:ext cx="640961" cy="640961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6153507-0D16-49D5-91EB-9CC1A02D3594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9969" y="2760660"/>
            <a:ext cx="866787" cy="48829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4F71342-48E2-4E48-BC96-D3D13E00C9D4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945353" y="2597021"/>
            <a:ext cx="854615" cy="640961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F80524C-4B8B-414D-A764-93D3E034685E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0413" y="3713600"/>
            <a:ext cx="697169" cy="697169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3FC2A2B-9391-433D-9510-0EF4E9C99858}"/>
              </a:ext>
            </a:extLst>
          </p:cNvPr>
          <p:cNvSpPr/>
          <p:nvPr/>
        </p:nvSpPr>
        <p:spPr>
          <a:xfrm>
            <a:off x="3677407" y="1143712"/>
            <a:ext cx="520463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latin typeface="MullerRegular" pitchFamily="50" charset="-52"/>
              </a:rPr>
              <a:t>Наш сайт: </a:t>
            </a:r>
            <a:r>
              <a:rPr lang="en-US" sz="2800" dirty="0">
                <a:hlinkClick r:id="rId9"/>
              </a:rPr>
              <a:t>http://volna-talant.ru</a:t>
            </a:r>
            <a:endParaRPr lang="ru-RU" sz="28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746F0D7-C825-46E2-B84E-5338F950000D}"/>
              </a:ext>
            </a:extLst>
          </p:cNvPr>
          <p:cNvSpPr txBox="1"/>
          <p:nvPr/>
        </p:nvSpPr>
        <p:spPr>
          <a:xfrm>
            <a:off x="5054789" y="1684733"/>
            <a:ext cx="20833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QR - </a:t>
            </a:r>
            <a:r>
              <a:rPr lang="ru-RU" sz="2800" dirty="0"/>
              <a:t>визитка</a:t>
            </a:r>
          </a:p>
        </p:txBody>
      </p:sp>
      <p:sp>
        <p:nvSpPr>
          <p:cNvPr id="12" name="Freeform: Shape 22">
            <a:extLst>
              <a:ext uri="{FF2B5EF4-FFF2-40B4-BE49-F238E27FC236}">
                <a16:creationId xmlns:a16="http://schemas.microsoft.com/office/drawing/2014/main" id="{2103EA93-3D88-40D2-9BBA-61FABA57BE39}"/>
              </a:ext>
            </a:extLst>
          </p:cNvPr>
          <p:cNvSpPr>
            <a:spLocks/>
          </p:cNvSpPr>
          <p:nvPr/>
        </p:nvSpPr>
        <p:spPr bwMode="auto">
          <a:xfrm rot="2700700">
            <a:off x="463093" y="435572"/>
            <a:ext cx="3254383" cy="3190270"/>
          </a:xfrm>
          <a:custGeom>
            <a:avLst/>
            <a:gdLst>
              <a:gd name="connsiteX0" fmla="*/ 5394964 w 8537725"/>
              <a:gd name="connsiteY0" fmla="*/ 7354563 h 8387694"/>
              <a:gd name="connsiteX1" fmla="*/ 5611523 w 8537725"/>
              <a:gd name="connsiteY1" fmla="*/ 7444561 h 8387694"/>
              <a:gd name="connsiteX2" fmla="*/ 5611523 w 8537725"/>
              <a:gd name="connsiteY2" fmla="*/ 7875906 h 8387694"/>
              <a:gd name="connsiteX3" fmla="*/ 5178404 w 8537725"/>
              <a:gd name="connsiteY3" fmla="*/ 7875906 h 8387694"/>
              <a:gd name="connsiteX4" fmla="*/ 5178404 w 8537725"/>
              <a:gd name="connsiteY4" fmla="*/ 7444561 h 8387694"/>
              <a:gd name="connsiteX5" fmla="*/ 5394964 w 8537725"/>
              <a:gd name="connsiteY5" fmla="*/ 7354563 h 8387694"/>
              <a:gd name="connsiteX6" fmla="*/ 7418443 w 8537725"/>
              <a:gd name="connsiteY6" fmla="*/ 5370629 h 8387694"/>
              <a:gd name="connsiteX7" fmla="*/ 7627589 w 8537725"/>
              <a:gd name="connsiteY7" fmla="*/ 5455707 h 8387694"/>
              <a:gd name="connsiteX8" fmla="*/ 7627589 w 8537725"/>
              <a:gd name="connsiteY8" fmla="*/ 5870567 h 8387694"/>
              <a:gd name="connsiteX9" fmla="*/ 6178594 w 8537725"/>
              <a:gd name="connsiteY9" fmla="*/ 7312853 h 8387694"/>
              <a:gd name="connsiteX10" fmla="*/ 5765987 w 8537725"/>
              <a:gd name="connsiteY10" fmla="*/ 7312853 h 8387694"/>
              <a:gd name="connsiteX11" fmla="*/ 5765987 w 8537725"/>
              <a:gd name="connsiteY11" fmla="*/ 6897993 h 8387694"/>
              <a:gd name="connsiteX12" fmla="*/ 7211734 w 8537725"/>
              <a:gd name="connsiteY12" fmla="*/ 5455707 h 8387694"/>
              <a:gd name="connsiteX13" fmla="*/ 7418443 w 8537725"/>
              <a:gd name="connsiteY13" fmla="*/ 5370629 h 8387694"/>
              <a:gd name="connsiteX14" fmla="*/ 2780679 w 8537725"/>
              <a:gd name="connsiteY14" fmla="*/ 974385 h 8387694"/>
              <a:gd name="connsiteX15" fmla="*/ 2989550 w 8537725"/>
              <a:gd name="connsiteY15" fmla="*/ 1059464 h 8387694"/>
              <a:gd name="connsiteX16" fmla="*/ 2989550 w 8537725"/>
              <a:gd name="connsiteY16" fmla="*/ 1474324 h 8387694"/>
              <a:gd name="connsiteX17" fmla="*/ 1542460 w 8537725"/>
              <a:gd name="connsiteY17" fmla="*/ 2916609 h 8387694"/>
              <a:gd name="connsiteX18" fmla="*/ 1130396 w 8537725"/>
              <a:gd name="connsiteY18" fmla="*/ 2916609 h 8387694"/>
              <a:gd name="connsiteX19" fmla="*/ 1130396 w 8537725"/>
              <a:gd name="connsiteY19" fmla="*/ 2504991 h 8387694"/>
              <a:gd name="connsiteX20" fmla="*/ 2574242 w 8537725"/>
              <a:gd name="connsiteY20" fmla="*/ 1059464 h 8387694"/>
              <a:gd name="connsiteX21" fmla="*/ 2780679 w 8537725"/>
              <a:gd name="connsiteY21" fmla="*/ 974385 h 8387694"/>
              <a:gd name="connsiteX22" fmla="*/ 8246596 w 8537725"/>
              <a:gd name="connsiteY22" fmla="*/ 886420 h 8387694"/>
              <a:gd name="connsiteX23" fmla="*/ 8452576 w 8537725"/>
              <a:gd name="connsiteY23" fmla="*/ 971541 h 8387694"/>
              <a:gd name="connsiteX24" fmla="*/ 8452576 w 8537725"/>
              <a:gd name="connsiteY24" fmla="*/ 1386606 h 8387694"/>
              <a:gd name="connsiteX25" fmla="*/ 7612438 w 8537725"/>
              <a:gd name="connsiteY25" fmla="*/ 2226463 h 8387694"/>
              <a:gd name="connsiteX26" fmla="*/ 7200479 w 8537725"/>
              <a:gd name="connsiteY26" fmla="*/ 2226463 h 8387694"/>
              <a:gd name="connsiteX27" fmla="*/ 7200479 w 8537725"/>
              <a:gd name="connsiteY27" fmla="*/ 1811399 h 8387694"/>
              <a:gd name="connsiteX28" fmla="*/ 8040617 w 8537725"/>
              <a:gd name="connsiteY28" fmla="*/ 971541 h 8387694"/>
              <a:gd name="connsiteX29" fmla="*/ 8246596 w 8537725"/>
              <a:gd name="connsiteY29" fmla="*/ 886420 h 8387694"/>
              <a:gd name="connsiteX30" fmla="*/ 5215446 w 8537725"/>
              <a:gd name="connsiteY30" fmla="*/ 560052 h 8387694"/>
              <a:gd name="connsiteX31" fmla="*/ 5422115 w 8537725"/>
              <a:gd name="connsiteY31" fmla="*/ 647594 h 8387694"/>
              <a:gd name="connsiteX32" fmla="*/ 5422115 w 8537725"/>
              <a:gd name="connsiteY32" fmla="*/ 1059361 h 8387694"/>
              <a:gd name="connsiteX33" fmla="*/ 4983604 w 8537725"/>
              <a:gd name="connsiteY33" fmla="*/ 1500310 h 8387694"/>
              <a:gd name="connsiteX34" fmla="*/ 4918638 w 8537725"/>
              <a:gd name="connsiteY34" fmla="*/ 1762933 h 8387694"/>
              <a:gd name="connsiteX35" fmla="*/ 5022582 w 8537725"/>
              <a:gd name="connsiteY35" fmla="*/ 1902351 h 8387694"/>
              <a:gd name="connsiteX36" fmla="*/ 5006341 w 8537725"/>
              <a:gd name="connsiteY36" fmla="*/ 2301150 h 8387694"/>
              <a:gd name="connsiteX37" fmla="*/ 4715301 w 8537725"/>
              <a:gd name="connsiteY37" fmla="*/ 2591656 h 8387694"/>
              <a:gd name="connsiteX38" fmla="*/ 4658705 w 8537725"/>
              <a:gd name="connsiteY38" fmla="*/ 2648147 h 8387694"/>
              <a:gd name="connsiteX39" fmla="*/ 4598379 w 8537725"/>
              <a:gd name="connsiteY39" fmla="*/ 2626068 h 8387694"/>
              <a:gd name="connsiteX40" fmla="*/ 3981174 w 8537725"/>
              <a:gd name="connsiteY40" fmla="*/ 2532755 h 8387694"/>
              <a:gd name="connsiteX41" fmla="*/ 1905626 w 8537725"/>
              <a:gd name="connsiteY41" fmla="*/ 4608303 h 8387694"/>
              <a:gd name="connsiteX42" fmla="*/ 3981174 w 8537725"/>
              <a:gd name="connsiteY42" fmla="*/ 6683851 h 8387694"/>
              <a:gd name="connsiteX43" fmla="*/ 6056722 w 8537725"/>
              <a:gd name="connsiteY43" fmla="*/ 4608303 h 8387694"/>
              <a:gd name="connsiteX44" fmla="*/ 5702251 w 8537725"/>
              <a:gd name="connsiteY44" fmla="*/ 3447844 h 8387694"/>
              <a:gd name="connsiteX45" fmla="*/ 5623239 w 8537725"/>
              <a:gd name="connsiteY45" fmla="*/ 3342183 h 8387694"/>
              <a:gd name="connsiteX46" fmla="*/ 5623727 w 8537725"/>
              <a:gd name="connsiteY46" fmla="*/ 3341696 h 8387694"/>
              <a:gd name="connsiteX47" fmla="*/ 6328372 w 8537725"/>
              <a:gd name="connsiteY47" fmla="*/ 2638345 h 8387694"/>
              <a:gd name="connsiteX48" fmla="*/ 6744146 w 8537725"/>
              <a:gd name="connsiteY48" fmla="*/ 2638345 h 8387694"/>
              <a:gd name="connsiteX49" fmla="*/ 6753891 w 8537725"/>
              <a:gd name="connsiteY49" fmla="*/ 2648072 h 8387694"/>
              <a:gd name="connsiteX50" fmla="*/ 6870828 w 8537725"/>
              <a:gd name="connsiteY50" fmla="*/ 2729129 h 8387694"/>
              <a:gd name="connsiteX51" fmla="*/ 7104700 w 8537725"/>
              <a:gd name="connsiteY51" fmla="*/ 2690222 h 8387694"/>
              <a:gd name="connsiteX52" fmla="*/ 7137182 w 8537725"/>
              <a:gd name="connsiteY52" fmla="*/ 2657799 h 8387694"/>
              <a:gd name="connsiteX53" fmla="*/ 7552956 w 8537725"/>
              <a:gd name="connsiteY53" fmla="*/ 2657799 h 8387694"/>
              <a:gd name="connsiteX54" fmla="*/ 7552956 w 8537725"/>
              <a:gd name="connsiteY54" fmla="*/ 3072809 h 8387694"/>
              <a:gd name="connsiteX55" fmla="*/ 6874076 w 8537725"/>
              <a:gd name="connsiteY55" fmla="*/ 3750443 h 8387694"/>
              <a:gd name="connsiteX56" fmla="*/ 6874076 w 8537725"/>
              <a:gd name="connsiteY56" fmla="*/ 4162211 h 8387694"/>
              <a:gd name="connsiteX57" fmla="*/ 7286602 w 8537725"/>
              <a:gd name="connsiteY57" fmla="*/ 4162211 h 8387694"/>
              <a:gd name="connsiteX58" fmla="*/ 7390545 w 8537725"/>
              <a:gd name="connsiteY58" fmla="*/ 4061700 h 8387694"/>
              <a:gd name="connsiteX59" fmla="*/ 7806319 w 8537725"/>
              <a:gd name="connsiteY59" fmla="*/ 4061700 h 8387694"/>
              <a:gd name="connsiteX60" fmla="*/ 7806319 w 8537725"/>
              <a:gd name="connsiteY60" fmla="*/ 4473468 h 8387694"/>
              <a:gd name="connsiteX61" fmla="*/ 3970154 w 8537725"/>
              <a:gd name="connsiteY61" fmla="*/ 8302585 h 8387694"/>
              <a:gd name="connsiteX62" fmla="*/ 3557629 w 8537725"/>
              <a:gd name="connsiteY62" fmla="*/ 8302585 h 8387694"/>
              <a:gd name="connsiteX63" fmla="*/ 3557629 w 8537725"/>
              <a:gd name="connsiteY63" fmla="*/ 7887575 h 8387694"/>
              <a:gd name="connsiteX64" fmla="*/ 3531643 w 8537725"/>
              <a:gd name="connsiteY64" fmla="*/ 7913513 h 8387694"/>
              <a:gd name="connsiteX65" fmla="*/ 3531643 w 8537725"/>
              <a:gd name="connsiteY65" fmla="*/ 7498503 h 8387694"/>
              <a:gd name="connsiteX66" fmla="*/ 3115869 w 8537725"/>
              <a:gd name="connsiteY66" fmla="*/ 7498503 h 8387694"/>
              <a:gd name="connsiteX67" fmla="*/ 3031415 w 8537725"/>
              <a:gd name="connsiteY67" fmla="*/ 7582802 h 8387694"/>
              <a:gd name="connsiteX68" fmla="*/ 2618889 w 8537725"/>
              <a:gd name="connsiteY68" fmla="*/ 7582802 h 8387694"/>
              <a:gd name="connsiteX69" fmla="*/ 2618889 w 8537725"/>
              <a:gd name="connsiteY69" fmla="*/ 7167792 h 8387694"/>
              <a:gd name="connsiteX70" fmla="*/ 2573414 w 8537725"/>
              <a:gd name="connsiteY70" fmla="*/ 7216426 h 8387694"/>
              <a:gd name="connsiteX71" fmla="*/ 2573414 w 8537725"/>
              <a:gd name="connsiteY71" fmla="*/ 6801415 h 8387694"/>
              <a:gd name="connsiteX72" fmla="*/ 2157640 w 8537725"/>
              <a:gd name="connsiteY72" fmla="*/ 6801415 h 8387694"/>
              <a:gd name="connsiteX73" fmla="*/ 965538 w 8537725"/>
              <a:gd name="connsiteY73" fmla="*/ 7991327 h 8387694"/>
              <a:gd name="connsiteX74" fmla="*/ 549764 w 8537725"/>
              <a:gd name="connsiteY74" fmla="*/ 7991327 h 8387694"/>
              <a:gd name="connsiteX75" fmla="*/ 549764 w 8537725"/>
              <a:gd name="connsiteY75" fmla="*/ 7576317 h 8387694"/>
              <a:gd name="connsiteX76" fmla="*/ 2001725 w 8537725"/>
              <a:gd name="connsiteY76" fmla="*/ 6130266 h 8387694"/>
              <a:gd name="connsiteX77" fmla="*/ 2001725 w 8537725"/>
              <a:gd name="connsiteY77" fmla="*/ 5715256 h 8387694"/>
              <a:gd name="connsiteX78" fmla="*/ 1585951 w 8537725"/>
              <a:gd name="connsiteY78" fmla="*/ 5715256 h 8387694"/>
              <a:gd name="connsiteX79" fmla="*/ 965538 w 8537725"/>
              <a:gd name="connsiteY79" fmla="*/ 6334529 h 8387694"/>
              <a:gd name="connsiteX80" fmla="*/ 549764 w 8537725"/>
              <a:gd name="connsiteY80" fmla="*/ 6334529 h 8387694"/>
              <a:gd name="connsiteX81" fmla="*/ 549764 w 8537725"/>
              <a:gd name="connsiteY81" fmla="*/ 5922761 h 8387694"/>
              <a:gd name="connsiteX82" fmla="*/ 1251382 w 8537725"/>
              <a:gd name="connsiteY82" fmla="*/ 5222431 h 8387694"/>
              <a:gd name="connsiteX83" fmla="*/ 1251382 w 8537725"/>
              <a:gd name="connsiteY83" fmla="*/ 4810664 h 8387694"/>
              <a:gd name="connsiteX84" fmla="*/ 835609 w 8537725"/>
              <a:gd name="connsiteY84" fmla="*/ 4810664 h 8387694"/>
              <a:gd name="connsiteX85" fmla="*/ 497792 w 8537725"/>
              <a:gd name="connsiteY85" fmla="*/ 5147859 h 8387694"/>
              <a:gd name="connsiteX86" fmla="*/ 85266 w 8537725"/>
              <a:gd name="connsiteY86" fmla="*/ 5147859 h 8387694"/>
              <a:gd name="connsiteX87" fmla="*/ 85266 w 8537725"/>
              <a:gd name="connsiteY87" fmla="*/ 4732849 h 8387694"/>
              <a:gd name="connsiteX88" fmla="*/ 3918183 w 8537725"/>
              <a:gd name="connsiteY88" fmla="*/ 903733 h 8387694"/>
              <a:gd name="connsiteX89" fmla="*/ 4333956 w 8537725"/>
              <a:gd name="connsiteY89" fmla="*/ 903733 h 8387694"/>
              <a:gd name="connsiteX90" fmla="*/ 4350198 w 8537725"/>
              <a:gd name="connsiteY90" fmla="*/ 923186 h 8387694"/>
              <a:gd name="connsiteX91" fmla="*/ 4457390 w 8537725"/>
              <a:gd name="connsiteY91" fmla="*/ 994516 h 8387694"/>
              <a:gd name="connsiteX92" fmla="*/ 4720496 w 8537725"/>
              <a:gd name="connsiteY92" fmla="*/ 932913 h 8387694"/>
              <a:gd name="connsiteX93" fmla="*/ 5006341 w 8537725"/>
              <a:gd name="connsiteY93" fmla="*/ 647594 h 8387694"/>
              <a:gd name="connsiteX94" fmla="*/ 5215446 w 8537725"/>
              <a:gd name="connsiteY94" fmla="*/ 560052 h 8387694"/>
              <a:gd name="connsiteX95" fmla="*/ 7253323 w 8537725"/>
              <a:gd name="connsiteY95" fmla="*/ 548257 h 8387694"/>
              <a:gd name="connsiteX96" fmla="*/ 7459932 w 8537725"/>
              <a:gd name="connsiteY96" fmla="*/ 633404 h 8387694"/>
              <a:gd name="connsiteX97" fmla="*/ 7459932 w 8537725"/>
              <a:gd name="connsiteY97" fmla="*/ 1048595 h 8387694"/>
              <a:gd name="connsiteX98" fmla="*/ 5628462 w 8537725"/>
              <a:gd name="connsiteY98" fmla="*/ 2878030 h 8387694"/>
              <a:gd name="connsiteX99" fmla="*/ 5216056 w 8537725"/>
              <a:gd name="connsiteY99" fmla="*/ 2878030 h 8387694"/>
              <a:gd name="connsiteX100" fmla="*/ 5216056 w 8537725"/>
              <a:gd name="connsiteY100" fmla="*/ 2462839 h 8387694"/>
              <a:gd name="connsiteX101" fmla="*/ 7044279 w 8537725"/>
              <a:gd name="connsiteY101" fmla="*/ 633404 h 8387694"/>
              <a:gd name="connsiteX102" fmla="*/ 7253323 w 8537725"/>
              <a:gd name="connsiteY102" fmla="*/ 548257 h 8387694"/>
              <a:gd name="connsiteX103" fmla="*/ 5764748 w 8537725"/>
              <a:gd name="connsiteY103" fmla="*/ 19245 h 8387694"/>
              <a:gd name="connsiteX104" fmla="*/ 5980421 w 8537725"/>
              <a:gd name="connsiteY104" fmla="*/ 109244 h 8387694"/>
              <a:gd name="connsiteX105" fmla="*/ 5980421 w 8537725"/>
              <a:gd name="connsiteY105" fmla="*/ 540588 h 8387694"/>
              <a:gd name="connsiteX106" fmla="*/ 5549076 w 8537725"/>
              <a:gd name="connsiteY106" fmla="*/ 540588 h 8387694"/>
              <a:gd name="connsiteX107" fmla="*/ 5549076 w 8537725"/>
              <a:gd name="connsiteY107" fmla="*/ 109244 h 8387694"/>
              <a:gd name="connsiteX108" fmla="*/ 5764748 w 8537725"/>
              <a:gd name="connsiteY108" fmla="*/ 19245 h 8387694"/>
              <a:gd name="connsiteX109" fmla="*/ 7770572 w 8537725"/>
              <a:gd name="connsiteY109" fmla="*/ 0 h 8387694"/>
              <a:gd name="connsiteX110" fmla="*/ 7987461 w 8537725"/>
              <a:gd name="connsiteY110" fmla="*/ 89998 h 8387694"/>
              <a:gd name="connsiteX111" fmla="*/ 7987461 w 8537725"/>
              <a:gd name="connsiteY111" fmla="*/ 521343 h 8387694"/>
              <a:gd name="connsiteX112" fmla="*/ 7556116 w 8537725"/>
              <a:gd name="connsiteY112" fmla="*/ 521343 h 8387694"/>
              <a:gd name="connsiteX113" fmla="*/ 7556116 w 8537725"/>
              <a:gd name="connsiteY113" fmla="*/ 89998 h 8387694"/>
              <a:gd name="connsiteX114" fmla="*/ 7770572 w 8537725"/>
              <a:gd name="connsiteY114" fmla="*/ 0 h 83876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8537725" h="8387694">
                <a:moveTo>
                  <a:pt x="5394964" y="7354563"/>
                </a:moveTo>
                <a:cubicBezTo>
                  <a:pt x="5473120" y="7354563"/>
                  <a:pt x="5551277" y="7384562"/>
                  <a:pt x="5611523" y="7444561"/>
                </a:cubicBezTo>
                <a:cubicBezTo>
                  <a:pt x="5728758" y="7564560"/>
                  <a:pt x="5728758" y="7755908"/>
                  <a:pt x="5611523" y="7875906"/>
                </a:cubicBezTo>
                <a:cubicBezTo>
                  <a:pt x="5491031" y="7992661"/>
                  <a:pt x="5298896" y="7992661"/>
                  <a:pt x="5178404" y="7875906"/>
                </a:cubicBezTo>
                <a:cubicBezTo>
                  <a:pt x="5057912" y="7755908"/>
                  <a:pt x="5057912" y="7564560"/>
                  <a:pt x="5178404" y="7444561"/>
                </a:cubicBezTo>
                <a:cubicBezTo>
                  <a:pt x="5238650" y="7384562"/>
                  <a:pt x="5316807" y="7354563"/>
                  <a:pt x="5394964" y="7354563"/>
                </a:cubicBezTo>
                <a:close/>
                <a:moveTo>
                  <a:pt x="7418443" y="5370629"/>
                </a:moveTo>
                <a:cubicBezTo>
                  <a:pt x="7493573" y="5370629"/>
                  <a:pt x="7569109" y="5398988"/>
                  <a:pt x="7627589" y="5455707"/>
                </a:cubicBezTo>
                <a:cubicBezTo>
                  <a:pt x="7741299" y="5569146"/>
                  <a:pt x="7741299" y="5753888"/>
                  <a:pt x="7627589" y="5870567"/>
                </a:cubicBezTo>
                <a:cubicBezTo>
                  <a:pt x="6178594" y="7312853"/>
                  <a:pt x="6178594" y="7312853"/>
                  <a:pt x="6178594" y="7312853"/>
                </a:cubicBezTo>
                <a:cubicBezTo>
                  <a:pt x="6064883" y="7426291"/>
                  <a:pt x="5879698" y="7426291"/>
                  <a:pt x="5765987" y="7312853"/>
                </a:cubicBezTo>
                <a:cubicBezTo>
                  <a:pt x="5649028" y="7199415"/>
                  <a:pt x="5649028" y="7014673"/>
                  <a:pt x="5765987" y="6897993"/>
                </a:cubicBezTo>
                <a:cubicBezTo>
                  <a:pt x="7211734" y="5455707"/>
                  <a:pt x="7211734" y="5455707"/>
                  <a:pt x="7211734" y="5455707"/>
                </a:cubicBezTo>
                <a:cubicBezTo>
                  <a:pt x="7268589" y="5398988"/>
                  <a:pt x="7343313" y="5370629"/>
                  <a:pt x="7418443" y="5370629"/>
                </a:cubicBezTo>
                <a:close/>
                <a:moveTo>
                  <a:pt x="2780679" y="974385"/>
                </a:moveTo>
                <a:cubicBezTo>
                  <a:pt x="2855711" y="974385"/>
                  <a:pt x="2931148" y="1002745"/>
                  <a:pt x="2989550" y="1059464"/>
                </a:cubicBezTo>
                <a:cubicBezTo>
                  <a:pt x="3103111" y="1172902"/>
                  <a:pt x="3103111" y="1357644"/>
                  <a:pt x="2989550" y="1474324"/>
                </a:cubicBezTo>
                <a:cubicBezTo>
                  <a:pt x="1542460" y="2916609"/>
                  <a:pt x="1542460" y="2916609"/>
                  <a:pt x="1542460" y="2916609"/>
                </a:cubicBezTo>
                <a:cubicBezTo>
                  <a:pt x="1428899" y="3030048"/>
                  <a:pt x="1243957" y="3030048"/>
                  <a:pt x="1130396" y="2916609"/>
                </a:cubicBezTo>
                <a:cubicBezTo>
                  <a:pt x="1013590" y="2803171"/>
                  <a:pt x="1013590" y="2618429"/>
                  <a:pt x="1130396" y="2504991"/>
                </a:cubicBezTo>
                <a:cubicBezTo>
                  <a:pt x="2574242" y="1059464"/>
                  <a:pt x="2574242" y="1059464"/>
                  <a:pt x="2574242" y="1059464"/>
                </a:cubicBezTo>
                <a:cubicBezTo>
                  <a:pt x="2631022" y="1002745"/>
                  <a:pt x="2705648" y="974385"/>
                  <a:pt x="2780679" y="974385"/>
                </a:cubicBezTo>
                <a:close/>
                <a:moveTo>
                  <a:pt x="8246596" y="886420"/>
                </a:moveTo>
                <a:cubicBezTo>
                  <a:pt x="8321203" y="886420"/>
                  <a:pt x="8395810" y="914794"/>
                  <a:pt x="8452576" y="971541"/>
                </a:cubicBezTo>
                <a:cubicBezTo>
                  <a:pt x="8566108" y="1088278"/>
                  <a:pt x="8566108" y="1273112"/>
                  <a:pt x="8452576" y="1386606"/>
                </a:cubicBezTo>
                <a:cubicBezTo>
                  <a:pt x="7612438" y="2226463"/>
                  <a:pt x="7612438" y="2226463"/>
                  <a:pt x="7612438" y="2226463"/>
                </a:cubicBezTo>
                <a:cubicBezTo>
                  <a:pt x="7498906" y="2339958"/>
                  <a:pt x="7314011" y="2339958"/>
                  <a:pt x="7200479" y="2226463"/>
                </a:cubicBezTo>
                <a:cubicBezTo>
                  <a:pt x="7086947" y="2112969"/>
                  <a:pt x="7086947" y="1924893"/>
                  <a:pt x="7200479" y="1811399"/>
                </a:cubicBezTo>
                <a:cubicBezTo>
                  <a:pt x="8040617" y="971541"/>
                  <a:pt x="8040617" y="971541"/>
                  <a:pt x="8040617" y="971541"/>
                </a:cubicBezTo>
                <a:cubicBezTo>
                  <a:pt x="8097383" y="914794"/>
                  <a:pt x="8171990" y="886420"/>
                  <a:pt x="8246596" y="886420"/>
                </a:cubicBezTo>
                <a:close/>
                <a:moveTo>
                  <a:pt x="5215446" y="560052"/>
                </a:moveTo>
                <a:cubicBezTo>
                  <a:pt x="5290561" y="560052"/>
                  <a:pt x="5365271" y="589233"/>
                  <a:pt x="5422115" y="647594"/>
                </a:cubicBezTo>
                <a:cubicBezTo>
                  <a:pt x="5535803" y="761073"/>
                  <a:pt x="5535803" y="945882"/>
                  <a:pt x="5422115" y="1059361"/>
                </a:cubicBezTo>
                <a:cubicBezTo>
                  <a:pt x="5422115" y="1059361"/>
                  <a:pt x="5422115" y="1059361"/>
                  <a:pt x="4983604" y="1500310"/>
                </a:cubicBezTo>
                <a:cubicBezTo>
                  <a:pt x="4876412" y="1613789"/>
                  <a:pt x="4895901" y="1714299"/>
                  <a:pt x="4918638" y="1762933"/>
                </a:cubicBezTo>
                <a:cubicBezTo>
                  <a:pt x="4951121" y="1834263"/>
                  <a:pt x="4970610" y="1847232"/>
                  <a:pt x="5022582" y="1902351"/>
                </a:cubicBezTo>
                <a:cubicBezTo>
                  <a:pt x="5123278" y="2019072"/>
                  <a:pt x="5116781" y="2190913"/>
                  <a:pt x="5006341" y="2301150"/>
                </a:cubicBezTo>
                <a:cubicBezTo>
                  <a:pt x="5006341" y="2301150"/>
                  <a:pt x="5006341" y="2301150"/>
                  <a:pt x="4715301" y="2591656"/>
                </a:cubicBezTo>
                <a:lnTo>
                  <a:pt x="4658705" y="2648147"/>
                </a:lnTo>
                <a:lnTo>
                  <a:pt x="4598379" y="2626068"/>
                </a:lnTo>
                <a:cubicBezTo>
                  <a:pt x="4403404" y="2565424"/>
                  <a:pt x="4196104" y="2532755"/>
                  <a:pt x="3981174" y="2532755"/>
                </a:cubicBezTo>
                <a:cubicBezTo>
                  <a:pt x="2834880" y="2532755"/>
                  <a:pt x="1905626" y="3462009"/>
                  <a:pt x="1905626" y="4608303"/>
                </a:cubicBezTo>
                <a:cubicBezTo>
                  <a:pt x="1905626" y="5754597"/>
                  <a:pt x="2834880" y="6683851"/>
                  <a:pt x="3981174" y="6683851"/>
                </a:cubicBezTo>
                <a:cubicBezTo>
                  <a:pt x="5127468" y="6683851"/>
                  <a:pt x="6056722" y="5754597"/>
                  <a:pt x="6056722" y="4608303"/>
                </a:cubicBezTo>
                <a:cubicBezTo>
                  <a:pt x="6056722" y="4178443"/>
                  <a:pt x="5926046" y="3779104"/>
                  <a:pt x="5702251" y="3447844"/>
                </a:cubicBezTo>
                <a:lnTo>
                  <a:pt x="5623239" y="3342183"/>
                </a:lnTo>
                <a:lnTo>
                  <a:pt x="5623727" y="3341696"/>
                </a:lnTo>
                <a:cubicBezTo>
                  <a:pt x="5760286" y="3205388"/>
                  <a:pt x="5978781" y="2987294"/>
                  <a:pt x="6328372" y="2638345"/>
                </a:cubicBezTo>
                <a:cubicBezTo>
                  <a:pt x="6442060" y="2524866"/>
                  <a:pt x="6627210" y="2524866"/>
                  <a:pt x="6744146" y="2638345"/>
                </a:cubicBezTo>
                <a:cubicBezTo>
                  <a:pt x="6747394" y="2641588"/>
                  <a:pt x="6750642" y="2644830"/>
                  <a:pt x="6753891" y="2648072"/>
                </a:cubicBezTo>
                <a:cubicBezTo>
                  <a:pt x="6792870" y="2683737"/>
                  <a:pt x="6809111" y="2703191"/>
                  <a:pt x="6870828" y="2729129"/>
                </a:cubicBezTo>
                <a:cubicBezTo>
                  <a:pt x="6913054" y="2748582"/>
                  <a:pt x="7000756" y="2768036"/>
                  <a:pt x="7104700" y="2690222"/>
                </a:cubicBezTo>
                <a:cubicBezTo>
                  <a:pt x="7104700" y="2690222"/>
                  <a:pt x="7104700" y="2690222"/>
                  <a:pt x="7137182" y="2657799"/>
                </a:cubicBezTo>
                <a:cubicBezTo>
                  <a:pt x="7250871" y="2544320"/>
                  <a:pt x="7439268" y="2544320"/>
                  <a:pt x="7552956" y="2657799"/>
                </a:cubicBezTo>
                <a:cubicBezTo>
                  <a:pt x="7666644" y="2771278"/>
                  <a:pt x="7666644" y="2956087"/>
                  <a:pt x="7552956" y="3072809"/>
                </a:cubicBezTo>
                <a:cubicBezTo>
                  <a:pt x="7552956" y="3072809"/>
                  <a:pt x="7552956" y="3072809"/>
                  <a:pt x="6874076" y="3750443"/>
                </a:cubicBezTo>
                <a:cubicBezTo>
                  <a:pt x="6757139" y="3863922"/>
                  <a:pt x="6757139" y="4048731"/>
                  <a:pt x="6874076" y="4162211"/>
                </a:cubicBezTo>
                <a:cubicBezTo>
                  <a:pt x="6987764" y="4278932"/>
                  <a:pt x="7172913" y="4278932"/>
                  <a:pt x="7286602" y="4162211"/>
                </a:cubicBezTo>
                <a:cubicBezTo>
                  <a:pt x="7286602" y="4162211"/>
                  <a:pt x="7286602" y="4162211"/>
                  <a:pt x="7390545" y="4061700"/>
                </a:cubicBezTo>
                <a:cubicBezTo>
                  <a:pt x="7504233" y="3944979"/>
                  <a:pt x="7692630" y="3944979"/>
                  <a:pt x="7806319" y="4061700"/>
                </a:cubicBezTo>
                <a:cubicBezTo>
                  <a:pt x="7920007" y="4175180"/>
                  <a:pt x="7920007" y="4359989"/>
                  <a:pt x="7806319" y="4473468"/>
                </a:cubicBezTo>
                <a:cubicBezTo>
                  <a:pt x="7806319" y="4473468"/>
                  <a:pt x="7806319" y="4473468"/>
                  <a:pt x="3970154" y="8302585"/>
                </a:cubicBezTo>
                <a:cubicBezTo>
                  <a:pt x="3856466" y="8416064"/>
                  <a:pt x="3671317" y="8416064"/>
                  <a:pt x="3557629" y="8302585"/>
                </a:cubicBezTo>
                <a:cubicBezTo>
                  <a:pt x="3440692" y="8185863"/>
                  <a:pt x="3440692" y="8001054"/>
                  <a:pt x="3557629" y="7887575"/>
                </a:cubicBezTo>
                <a:cubicBezTo>
                  <a:pt x="3557629" y="7887575"/>
                  <a:pt x="3557629" y="7887575"/>
                  <a:pt x="3531643" y="7913513"/>
                </a:cubicBezTo>
                <a:cubicBezTo>
                  <a:pt x="3645331" y="7800034"/>
                  <a:pt x="3645331" y="7615224"/>
                  <a:pt x="3531643" y="7498503"/>
                </a:cubicBezTo>
                <a:cubicBezTo>
                  <a:pt x="3417955" y="7385023"/>
                  <a:pt x="3229557" y="7385023"/>
                  <a:pt x="3115869" y="7498503"/>
                </a:cubicBezTo>
                <a:cubicBezTo>
                  <a:pt x="3115869" y="7498503"/>
                  <a:pt x="3115869" y="7498503"/>
                  <a:pt x="3031415" y="7582802"/>
                </a:cubicBezTo>
                <a:cubicBezTo>
                  <a:pt x="2917727" y="7696281"/>
                  <a:pt x="2732577" y="7696281"/>
                  <a:pt x="2618889" y="7582802"/>
                </a:cubicBezTo>
                <a:cubicBezTo>
                  <a:pt x="2505201" y="7469322"/>
                  <a:pt x="2505201" y="7284513"/>
                  <a:pt x="2618889" y="7167792"/>
                </a:cubicBezTo>
                <a:cubicBezTo>
                  <a:pt x="2618889" y="7167792"/>
                  <a:pt x="2618889" y="7167792"/>
                  <a:pt x="2573414" y="7216426"/>
                </a:cubicBezTo>
                <a:cubicBezTo>
                  <a:pt x="2687102" y="7099704"/>
                  <a:pt x="2687102" y="6914895"/>
                  <a:pt x="2573414" y="6801415"/>
                </a:cubicBezTo>
                <a:cubicBezTo>
                  <a:pt x="2456477" y="6687936"/>
                  <a:pt x="2271328" y="6687936"/>
                  <a:pt x="2157640" y="6801415"/>
                </a:cubicBezTo>
                <a:cubicBezTo>
                  <a:pt x="2157640" y="6801415"/>
                  <a:pt x="2157640" y="6801415"/>
                  <a:pt x="965538" y="7991327"/>
                </a:cubicBezTo>
                <a:cubicBezTo>
                  <a:pt x="851850" y="8104807"/>
                  <a:pt x="666700" y="8104807"/>
                  <a:pt x="549764" y="7991327"/>
                </a:cubicBezTo>
                <a:cubicBezTo>
                  <a:pt x="436076" y="7877848"/>
                  <a:pt x="436076" y="7693039"/>
                  <a:pt x="549764" y="7576317"/>
                </a:cubicBezTo>
                <a:cubicBezTo>
                  <a:pt x="549764" y="7576317"/>
                  <a:pt x="549764" y="7576317"/>
                  <a:pt x="2001725" y="6130266"/>
                </a:cubicBezTo>
                <a:cubicBezTo>
                  <a:pt x="2115413" y="6013545"/>
                  <a:pt x="2115413" y="5828735"/>
                  <a:pt x="2001725" y="5715256"/>
                </a:cubicBezTo>
                <a:cubicBezTo>
                  <a:pt x="1888036" y="5601777"/>
                  <a:pt x="1702887" y="5601777"/>
                  <a:pt x="1585951" y="5715256"/>
                </a:cubicBezTo>
                <a:cubicBezTo>
                  <a:pt x="1585951" y="5715256"/>
                  <a:pt x="1585951" y="5715256"/>
                  <a:pt x="965538" y="6334529"/>
                </a:cubicBezTo>
                <a:cubicBezTo>
                  <a:pt x="851850" y="6451251"/>
                  <a:pt x="666700" y="6451251"/>
                  <a:pt x="549764" y="6334529"/>
                </a:cubicBezTo>
                <a:cubicBezTo>
                  <a:pt x="436076" y="6221050"/>
                  <a:pt x="436076" y="6036240"/>
                  <a:pt x="549764" y="5922761"/>
                </a:cubicBezTo>
                <a:cubicBezTo>
                  <a:pt x="549764" y="5922761"/>
                  <a:pt x="549764" y="5922761"/>
                  <a:pt x="1251382" y="5222431"/>
                </a:cubicBezTo>
                <a:cubicBezTo>
                  <a:pt x="1365071" y="5108952"/>
                  <a:pt x="1365071" y="4924143"/>
                  <a:pt x="1251382" y="4810664"/>
                </a:cubicBezTo>
                <a:cubicBezTo>
                  <a:pt x="1137694" y="4697184"/>
                  <a:pt x="949297" y="4697184"/>
                  <a:pt x="835609" y="4810664"/>
                </a:cubicBezTo>
                <a:cubicBezTo>
                  <a:pt x="835609" y="4810664"/>
                  <a:pt x="835609" y="4810664"/>
                  <a:pt x="497792" y="5147859"/>
                </a:cubicBezTo>
                <a:cubicBezTo>
                  <a:pt x="384104" y="5261339"/>
                  <a:pt x="198955" y="5261339"/>
                  <a:pt x="85266" y="5147859"/>
                </a:cubicBezTo>
                <a:cubicBezTo>
                  <a:pt x="-28422" y="5031138"/>
                  <a:pt x="-28422" y="4846328"/>
                  <a:pt x="85266" y="4732849"/>
                </a:cubicBezTo>
                <a:cubicBezTo>
                  <a:pt x="85266" y="4732849"/>
                  <a:pt x="85266" y="4732849"/>
                  <a:pt x="3918183" y="903733"/>
                </a:cubicBezTo>
                <a:cubicBezTo>
                  <a:pt x="4035119" y="790253"/>
                  <a:pt x="4220268" y="790253"/>
                  <a:pt x="4333956" y="903733"/>
                </a:cubicBezTo>
                <a:cubicBezTo>
                  <a:pt x="4340453" y="910217"/>
                  <a:pt x="4343701" y="916702"/>
                  <a:pt x="4350198" y="923186"/>
                </a:cubicBezTo>
                <a:cubicBezTo>
                  <a:pt x="4382680" y="952367"/>
                  <a:pt x="4402170" y="971820"/>
                  <a:pt x="4457390" y="994516"/>
                </a:cubicBezTo>
                <a:cubicBezTo>
                  <a:pt x="4506113" y="1017212"/>
                  <a:pt x="4606808" y="1036666"/>
                  <a:pt x="4720496" y="932913"/>
                </a:cubicBezTo>
                <a:cubicBezTo>
                  <a:pt x="4720496" y="932913"/>
                  <a:pt x="4720496" y="932913"/>
                  <a:pt x="5006341" y="647594"/>
                </a:cubicBezTo>
                <a:cubicBezTo>
                  <a:pt x="5064810" y="589233"/>
                  <a:pt x="5140331" y="560052"/>
                  <a:pt x="5215446" y="560052"/>
                </a:cubicBezTo>
                <a:close/>
                <a:moveTo>
                  <a:pt x="7253323" y="548257"/>
                </a:moveTo>
                <a:cubicBezTo>
                  <a:pt x="7328417" y="548257"/>
                  <a:pt x="7403104" y="576639"/>
                  <a:pt x="7459932" y="633404"/>
                </a:cubicBezTo>
                <a:cubicBezTo>
                  <a:pt x="7573587" y="750176"/>
                  <a:pt x="7573587" y="935066"/>
                  <a:pt x="7459932" y="1048595"/>
                </a:cubicBezTo>
                <a:cubicBezTo>
                  <a:pt x="5628462" y="2878030"/>
                  <a:pt x="5628462" y="2878030"/>
                  <a:pt x="5628462" y="2878030"/>
                </a:cubicBezTo>
                <a:cubicBezTo>
                  <a:pt x="5514807" y="2991559"/>
                  <a:pt x="5329711" y="2991559"/>
                  <a:pt x="5216056" y="2878030"/>
                </a:cubicBezTo>
                <a:cubicBezTo>
                  <a:pt x="5099154" y="2761258"/>
                  <a:pt x="5099154" y="2576368"/>
                  <a:pt x="5216056" y="2462839"/>
                </a:cubicBezTo>
                <a:cubicBezTo>
                  <a:pt x="7044279" y="633404"/>
                  <a:pt x="7044279" y="633404"/>
                  <a:pt x="7044279" y="633404"/>
                </a:cubicBezTo>
                <a:cubicBezTo>
                  <a:pt x="7102730" y="576639"/>
                  <a:pt x="7178230" y="548257"/>
                  <a:pt x="7253323" y="548257"/>
                </a:cubicBezTo>
                <a:close/>
                <a:moveTo>
                  <a:pt x="5764748" y="19245"/>
                </a:moveTo>
                <a:cubicBezTo>
                  <a:pt x="5842585" y="19245"/>
                  <a:pt x="5920422" y="49244"/>
                  <a:pt x="5980421" y="109244"/>
                </a:cubicBezTo>
                <a:cubicBezTo>
                  <a:pt x="6097176" y="229242"/>
                  <a:pt x="6097176" y="420590"/>
                  <a:pt x="5980421" y="540588"/>
                </a:cubicBezTo>
                <a:cubicBezTo>
                  <a:pt x="5860423" y="657343"/>
                  <a:pt x="5669074" y="657343"/>
                  <a:pt x="5549076" y="540588"/>
                </a:cubicBezTo>
                <a:cubicBezTo>
                  <a:pt x="5429078" y="420590"/>
                  <a:pt x="5429078" y="229242"/>
                  <a:pt x="5549076" y="109244"/>
                </a:cubicBezTo>
                <a:cubicBezTo>
                  <a:pt x="5609075" y="49244"/>
                  <a:pt x="5686912" y="19245"/>
                  <a:pt x="5764748" y="19245"/>
                </a:cubicBezTo>
                <a:close/>
                <a:moveTo>
                  <a:pt x="7770572" y="0"/>
                </a:moveTo>
                <a:cubicBezTo>
                  <a:pt x="7848815" y="0"/>
                  <a:pt x="7927462" y="29999"/>
                  <a:pt x="7987461" y="89998"/>
                </a:cubicBezTo>
                <a:cubicBezTo>
                  <a:pt x="8104216" y="209997"/>
                  <a:pt x="8104216" y="401345"/>
                  <a:pt x="7987461" y="521343"/>
                </a:cubicBezTo>
                <a:cubicBezTo>
                  <a:pt x="7867463" y="638098"/>
                  <a:pt x="7672871" y="638098"/>
                  <a:pt x="7556116" y="521343"/>
                </a:cubicBezTo>
                <a:cubicBezTo>
                  <a:pt x="7436118" y="401345"/>
                  <a:pt x="7436118" y="209997"/>
                  <a:pt x="7556116" y="89998"/>
                </a:cubicBezTo>
                <a:cubicBezTo>
                  <a:pt x="7614493" y="29999"/>
                  <a:pt x="7692330" y="0"/>
                  <a:pt x="7770572" y="0"/>
                </a:cubicBezTo>
                <a:close/>
              </a:path>
            </a:pathLst>
          </a:custGeom>
          <a:gradFill flip="none" rotWithShape="1">
            <a:gsLst>
              <a:gs pos="0">
                <a:srgbClr val="F9DE6D"/>
              </a:gs>
              <a:gs pos="50000">
                <a:srgbClr val="579DCC"/>
              </a:gs>
              <a:gs pos="100000">
                <a:srgbClr val="B25B9F"/>
              </a:gs>
            </a:gsLst>
            <a:lin ang="16200000" scaled="1"/>
            <a:tileRect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ID"/>
          </a:p>
        </p:txBody>
      </p:sp>
      <p:sp>
        <p:nvSpPr>
          <p:cNvPr id="15" name="Freeform: Shape 22">
            <a:extLst>
              <a:ext uri="{FF2B5EF4-FFF2-40B4-BE49-F238E27FC236}">
                <a16:creationId xmlns:a16="http://schemas.microsoft.com/office/drawing/2014/main" id="{8F5EB582-58D6-4A7E-B81A-9724B4E102A9}"/>
              </a:ext>
            </a:extLst>
          </p:cNvPr>
          <p:cNvSpPr>
            <a:spLocks/>
          </p:cNvSpPr>
          <p:nvPr/>
        </p:nvSpPr>
        <p:spPr bwMode="auto">
          <a:xfrm rot="18900000">
            <a:off x="8997452" y="1044465"/>
            <a:ext cx="2907418" cy="3078652"/>
          </a:xfrm>
          <a:custGeom>
            <a:avLst/>
            <a:gdLst>
              <a:gd name="connsiteX0" fmla="*/ 5394964 w 8537725"/>
              <a:gd name="connsiteY0" fmla="*/ 7354563 h 8387694"/>
              <a:gd name="connsiteX1" fmla="*/ 5611523 w 8537725"/>
              <a:gd name="connsiteY1" fmla="*/ 7444561 h 8387694"/>
              <a:gd name="connsiteX2" fmla="*/ 5611523 w 8537725"/>
              <a:gd name="connsiteY2" fmla="*/ 7875906 h 8387694"/>
              <a:gd name="connsiteX3" fmla="*/ 5178404 w 8537725"/>
              <a:gd name="connsiteY3" fmla="*/ 7875906 h 8387694"/>
              <a:gd name="connsiteX4" fmla="*/ 5178404 w 8537725"/>
              <a:gd name="connsiteY4" fmla="*/ 7444561 h 8387694"/>
              <a:gd name="connsiteX5" fmla="*/ 5394964 w 8537725"/>
              <a:gd name="connsiteY5" fmla="*/ 7354563 h 8387694"/>
              <a:gd name="connsiteX6" fmla="*/ 7418443 w 8537725"/>
              <a:gd name="connsiteY6" fmla="*/ 5370629 h 8387694"/>
              <a:gd name="connsiteX7" fmla="*/ 7627589 w 8537725"/>
              <a:gd name="connsiteY7" fmla="*/ 5455707 h 8387694"/>
              <a:gd name="connsiteX8" fmla="*/ 7627589 w 8537725"/>
              <a:gd name="connsiteY8" fmla="*/ 5870567 h 8387694"/>
              <a:gd name="connsiteX9" fmla="*/ 6178594 w 8537725"/>
              <a:gd name="connsiteY9" fmla="*/ 7312853 h 8387694"/>
              <a:gd name="connsiteX10" fmla="*/ 5765987 w 8537725"/>
              <a:gd name="connsiteY10" fmla="*/ 7312853 h 8387694"/>
              <a:gd name="connsiteX11" fmla="*/ 5765987 w 8537725"/>
              <a:gd name="connsiteY11" fmla="*/ 6897993 h 8387694"/>
              <a:gd name="connsiteX12" fmla="*/ 7211734 w 8537725"/>
              <a:gd name="connsiteY12" fmla="*/ 5455707 h 8387694"/>
              <a:gd name="connsiteX13" fmla="*/ 7418443 w 8537725"/>
              <a:gd name="connsiteY13" fmla="*/ 5370629 h 8387694"/>
              <a:gd name="connsiteX14" fmla="*/ 2780679 w 8537725"/>
              <a:gd name="connsiteY14" fmla="*/ 974385 h 8387694"/>
              <a:gd name="connsiteX15" fmla="*/ 2989550 w 8537725"/>
              <a:gd name="connsiteY15" fmla="*/ 1059464 h 8387694"/>
              <a:gd name="connsiteX16" fmla="*/ 2989550 w 8537725"/>
              <a:gd name="connsiteY16" fmla="*/ 1474324 h 8387694"/>
              <a:gd name="connsiteX17" fmla="*/ 1542460 w 8537725"/>
              <a:gd name="connsiteY17" fmla="*/ 2916609 h 8387694"/>
              <a:gd name="connsiteX18" fmla="*/ 1130396 w 8537725"/>
              <a:gd name="connsiteY18" fmla="*/ 2916609 h 8387694"/>
              <a:gd name="connsiteX19" fmla="*/ 1130396 w 8537725"/>
              <a:gd name="connsiteY19" fmla="*/ 2504991 h 8387694"/>
              <a:gd name="connsiteX20" fmla="*/ 2574242 w 8537725"/>
              <a:gd name="connsiteY20" fmla="*/ 1059464 h 8387694"/>
              <a:gd name="connsiteX21" fmla="*/ 2780679 w 8537725"/>
              <a:gd name="connsiteY21" fmla="*/ 974385 h 8387694"/>
              <a:gd name="connsiteX22" fmla="*/ 8246596 w 8537725"/>
              <a:gd name="connsiteY22" fmla="*/ 886420 h 8387694"/>
              <a:gd name="connsiteX23" fmla="*/ 8452576 w 8537725"/>
              <a:gd name="connsiteY23" fmla="*/ 971541 h 8387694"/>
              <a:gd name="connsiteX24" fmla="*/ 8452576 w 8537725"/>
              <a:gd name="connsiteY24" fmla="*/ 1386606 h 8387694"/>
              <a:gd name="connsiteX25" fmla="*/ 7612438 w 8537725"/>
              <a:gd name="connsiteY25" fmla="*/ 2226463 h 8387694"/>
              <a:gd name="connsiteX26" fmla="*/ 7200479 w 8537725"/>
              <a:gd name="connsiteY26" fmla="*/ 2226463 h 8387694"/>
              <a:gd name="connsiteX27" fmla="*/ 7200479 w 8537725"/>
              <a:gd name="connsiteY27" fmla="*/ 1811399 h 8387694"/>
              <a:gd name="connsiteX28" fmla="*/ 8040617 w 8537725"/>
              <a:gd name="connsiteY28" fmla="*/ 971541 h 8387694"/>
              <a:gd name="connsiteX29" fmla="*/ 8246596 w 8537725"/>
              <a:gd name="connsiteY29" fmla="*/ 886420 h 8387694"/>
              <a:gd name="connsiteX30" fmla="*/ 5215446 w 8537725"/>
              <a:gd name="connsiteY30" fmla="*/ 560052 h 8387694"/>
              <a:gd name="connsiteX31" fmla="*/ 5422115 w 8537725"/>
              <a:gd name="connsiteY31" fmla="*/ 647594 h 8387694"/>
              <a:gd name="connsiteX32" fmla="*/ 5422115 w 8537725"/>
              <a:gd name="connsiteY32" fmla="*/ 1059361 h 8387694"/>
              <a:gd name="connsiteX33" fmla="*/ 4983604 w 8537725"/>
              <a:gd name="connsiteY33" fmla="*/ 1500310 h 8387694"/>
              <a:gd name="connsiteX34" fmla="*/ 4918638 w 8537725"/>
              <a:gd name="connsiteY34" fmla="*/ 1762933 h 8387694"/>
              <a:gd name="connsiteX35" fmla="*/ 5022582 w 8537725"/>
              <a:gd name="connsiteY35" fmla="*/ 1902351 h 8387694"/>
              <a:gd name="connsiteX36" fmla="*/ 5006341 w 8537725"/>
              <a:gd name="connsiteY36" fmla="*/ 2301150 h 8387694"/>
              <a:gd name="connsiteX37" fmla="*/ 4715301 w 8537725"/>
              <a:gd name="connsiteY37" fmla="*/ 2591656 h 8387694"/>
              <a:gd name="connsiteX38" fmla="*/ 4658705 w 8537725"/>
              <a:gd name="connsiteY38" fmla="*/ 2648147 h 8387694"/>
              <a:gd name="connsiteX39" fmla="*/ 4598379 w 8537725"/>
              <a:gd name="connsiteY39" fmla="*/ 2626068 h 8387694"/>
              <a:gd name="connsiteX40" fmla="*/ 3981174 w 8537725"/>
              <a:gd name="connsiteY40" fmla="*/ 2532755 h 8387694"/>
              <a:gd name="connsiteX41" fmla="*/ 1905626 w 8537725"/>
              <a:gd name="connsiteY41" fmla="*/ 4608303 h 8387694"/>
              <a:gd name="connsiteX42" fmla="*/ 3981174 w 8537725"/>
              <a:gd name="connsiteY42" fmla="*/ 6683851 h 8387694"/>
              <a:gd name="connsiteX43" fmla="*/ 6056722 w 8537725"/>
              <a:gd name="connsiteY43" fmla="*/ 4608303 h 8387694"/>
              <a:gd name="connsiteX44" fmla="*/ 5702251 w 8537725"/>
              <a:gd name="connsiteY44" fmla="*/ 3447844 h 8387694"/>
              <a:gd name="connsiteX45" fmla="*/ 5623239 w 8537725"/>
              <a:gd name="connsiteY45" fmla="*/ 3342183 h 8387694"/>
              <a:gd name="connsiteX46" fmla="*/ 5623727 w 8537725"/>
              <a:gd name="connsiteY46" fmla="*/ 3341696 h 8387694"/>
              <a:gd name="connsiteX47" fmla="*/ 6328372 w 8537725"/>
              <a:gd name="connsiteY47" fmla="*/ 2638345 h 8387694"/>
              <a:gd name="connsiteX48" fmla="*/ 6744146 w 8537725"/>
              <a:gd name="connsiteY48" fmla="*/ 2638345 h 8387694"/>
              <a:gd name="connsiteX49" fmla="*/ 6753891 w 8537725"/>
              <a:gd name="connsiteY49" fmla="*/ 2648072 h 8387694"/>
              <a:gd name="connsiteX50" fmla="*/ 6870828 w 8537725"/>
              <a:gd name="connsiteY50" fmla="*/ 2729129 h 8387694"/>
              <a:gd name="connsiteX51" fmla="*/ 7104700 w 8537725"/>
              <a:gd name="connsiteY51" fmla="*/ 2690222 h 8387694"/>
              <a:gd name="connsiteX52" fmla="*/ 7137182 w 8537725"/>
              <a:gd name="connsiteY52" fmla="*/ 2657799 h 8387694"/>
              <a:gd name="connsiteX53" fmla="*/ 7552956 w 8537725"/>
              <a:gd name="connsiteY53" fmla="*/ 2657799 h 8387694"/>
              <a:gd name="connsiteX54" fmla="*/ 7552956 w 8537725"/>
              <a:gd name="connsiteY54" fmla="*/ 3072809 h 8387694"/>
              <a:gd name="connsiteX55" fmla="*/ 6874076 w 8537725"/>
              <a:gd name="connsiteY55" fmla="*/ 3750443 h 8387694"/>
              <a:gd name="connsiteX56" fmla="*/ 6874076 w 8537725"/>
              <a:gd name="connsiteY56" fmla="*/ 4162211 h 8387694"/>
              <a:gd name="connsiteX57" fmla="*/ 7286602 w 8537725"/>
              <a:gd name="connsiteY57" fmla="*/ 4162211 h 8387694"/>
              <a:gd name="connsiteX58" fmla="*/ 7390545 w 8537725"/>
              <a:gd name="connsiteY58" fmla="*/ 4061700 h 8387694"/>
              <a:gd name="connsiteX59" fmla="*/ 7806319 w 8537725"/>
              <a:gd name="connsiteY59" fmla="*/ 4061700 h 8387694"/>
              <a:gd name="connsiteX60" fmla="*/ 7806319 w 8537725"/>
              <a:gd name="connsiteY60" fmla="*/ 4473468 h 8387694"/>
              <a:gd name="connsiteX61" fmla="*/ 3970154 w 8537725"/>
              <a:gd name="connsiteY61" fmla="*/ 8302585 h 8387694"/>
              <a:gd name="connsiteX62" fmla="*/ 3557629 w 8537725"/>
              <a:gd name="connsiteY62" fmla="*/ 8302585 h 8387694"/>
              <a:gd name="connsiteX63" fmla="*/ 3557629 w 8537725"/>
              <a:gd name="connsiteY63" fmla="*/ 7887575 h 8387694"/>
              <a:gd name="connsiteX64" fmla="*/ 3531643 w 8537725"/>
              <a:gd name="connsiteY64" fmla="*/ 7913513 h 8387694"/>
              <a:gd name="connsiteX65" fmla="*/ 3531643 w 8537725"/>
              <a:gd name="connsiteY65" fmla="*/ 7498503 h 8387694"/>
              <a:gd name="connsiteX66" fmla="*/ 3115869 w 8537725"/>
              <a:gd name="connsiteY66" fmla="*/ 7498503 h 8387694"/>
              <a:gd name="connsiteX67" fmla="*/ 3031415 w 8537725"/>
              <a:gd name="connsiteY67" fmla="*/ 7582802 h 8387694"/>
              <a:gd name="connsiteX68" fmla="*/ 2618889 w 8537725"/>
              <a:gd name="connsiteY68" fmla="*/ 7582802 h 8387694"/>
              <a:gd name="connsiteX69" fmla="*/ 2618889 w 8537725"/>
              <a:gd name="connsiteY69" fmla="*/ 7167792 h 8387694"/>
              <a:gd name="connsiteX70" fmla="*/ 2573414 w 8537725"/>
              <a:gd name="connsiteY70" fmla="*/ 7216426 h 8387694"/>
              <a:gd name="connsiteX71" fmla="*/ 2573414 w 8537725"/>
              <a:gd name="connsiteY71" fmla="*/ 6801415 h 8387694"/>
              <a:gd name="connsiteX72" fmla="*/ 2157640 w 8537725"/>
              <a:gd name="connsiteY72" fmla="*/ 6801415 h 8387694"/>
              <a:gd name="connsiteX73" fmla="*/ 965538 w 8537725"/>
              <a:gd name="connsiteY73" fmla="*/ 7991327 h 8387694"/>
              <a:gd name="connsiteX74" fmla="*/ 549764 w 8537725"/>
              <a:gd name="connsiteY74" fmla="*/ 7991327 h 8387694"/>
              <a:gd name="connsiteX75" fmla="*/ 549764 w 8537725"/>
              <a:gd name="connsiteY75" fmla="*/ 7576317 h 8387694"/>
              <a:gd name="connsiteX76" fmla="*/ 2001725 w 8537725"/>
              <a:gd name="connsiteY76" fmla="*/ 6130266 h 8387694"/>
              <a:gd name="connsiteX77" fmla="*/ 2001725 w 8537725"/>
              <a:gd name="connsiteY77" fmla="*/ 5715256 h 8387694"/>
              <a:gd name="connsiteX78" fmla="*/ 1585951 w 8537725"/>
              <a:gd name="connsiteY78" fmla="*/ 5715256 h 8387694"/>
              <a:gd name="connsiteX79" fmla="*/ 965538 w 8537725"/>
              <a:gd name="connsiteY79" fmla="*/ 6334529 h 8387694"/>
              <a:gd name="connsiteX80" fmla="*/ 549764 w 8537725"/>
              <a:gd name="connsiteY80" fmla="*/ 6334529 h 8387694"/>
              <a:gd name="connsiteX81" fmla="*/ 549764 w 8537725"/>
              <a:gd name="connsiteY81" fmla="*/ 5922761 h 8387694"/>
              <a:gd name="connsiteX82" fmla="*/ 1251382 w 8537725"/>
              <a:gd name="connsiteY82" fmla="*/ 5222431 h 8387694"/>
              <a:gd name="connsiteX83" fmla="*/ 1251382 w 8537725"/>
              <a:gd name="connsiteY83" fmla="*/ 4810664 h 8387694"/>
              <a:gd name="connsiteX84" fmla="*/ 835609 w 8537725"/>
              <a:gd name="connsiteY84" fmla="*/ 4810664 h 8387694"/>
              <a:gd name="connsiteX85" fmla="*/ 497792 w 8537725"/>
              <a:gd name="connsiteY85" fmla="*/ 5147859 h 8387694"/>
              <a:gd name="connsiteX86" fmla="*/ 85266 w 8537725"/>
              <a:gd name="connsiteY86" fmla="*/ 5147859 h 8387694"/>
              <a:gd name="connsiteX87" fmla="*/ 85266 w 8537725"/>
              <a:gd name="connsiteY87" fmla="*/ 4732849 h 8387694"/>
              <a:gd name="connsiteX88" fmla="*/ 3918183 w 8537725"/>
              <a:gd name="connsiteY88" fmla="*/ 903733 h 8387694"/>
              <a:gd name="connsiteX89" fmla="*/ 4333956 w 8537725"/>
              <a:gd name="connsiteY89" fmla="*/ 903733 h 8387694"/>
              <a:gd name="connsiteX90" fmla="*/ 4350198 w 8537725"/>
              <a:gd name="connsiteY90" fmla="*/ 923186 h 8387694"/>
              <a:gd name="connsiteX91" fmla="*/ 4457390 w 8537725"/>
              <a:gd name="connsiteY91" fmla="*/ 994516 h 8387694"/>
              <a:gd name="connsiteX92" fmla="*/ 4720496 w 8537725"/>
              <a:gd name="connsiteY92" fmla="*/ 932913 h 8387694"/>
              <a:gd name="connsiteX93" fmla="*/ 5006341 w 8537725"/>
              <a:gd name="connsiteY93" fmla="*/ 647594 h 8387694"/>
              <a:gd name="connsiteX94" fmla="*/ 5215446 w 8537725"/>
              <a:gd name="connsiteY94" fmla="*/ 560052 h 8387694"/>
              <a:gd name="connsiteX95" fmla="*/ 7253323 w 8537725"/>
              <a:gd name="connsiteY95" fmla="*/ 548257 h 8387694"/>
              <a:gd name="connsiteX96" fmla="*/ 7459932 w 8537725"/>
              <a:gd name="connsiteY96" fmla="*/ 633404 h 8387694"/>
              <a:gd name="connsiteX97" fmla="*/ 7459932 w 8537725"/>
              <a:gd name="connsiteY97" fmla="*/ 1048595 h 8387694"/>
              <a:gd name="connsiteX98" fmla="*/ 5628462 w 8537725"/>
              <a:gd name="connsiteY98" fmla="*/ 2878030 h 8387694"/>
              <a:gd name="connsiteX99" fmla="*/ 5216056 w 8537725"/>
              <a:gd name="connsiteY99" fmla="*/ 2878030 h 8387694"/>
              <a:gd name="connsiteX100" fmla="*/ 5216056 w 8537725"/>
              <a:gd name="connsiteY100" fmla="*/ 2462839 h 8387694"/>
              <a:gd name="connsiteX101" fmla="*/ 7044279 w 8537725"/>
              <a:gd name="connsiteY101" fmla="*/ 633404 h 8387694"/>
              <a:gd name="connsiteX102" fmla="*/ 7253323 w 8537725"/>
              <a:gd name="connsiteY102" fmla="*/ 548257 h 8387694"/>
              <a:gd name="connsiteX103" fmla="*/ 5764748 w 8537725"/>
              <a:gd name="connsiteY103" fmla="*/ 19245 h 8387694"/>
              <a:gd name="connsiteX104" fmla="*/ 5980421 w 8537725"/>
              <a:gd name="connsiteY104" fmla="*/ 109244 h 8387694"/>
              <a:gd name="connsiteX105" fmla="*/ 5980421 w 8537725"/>
              <a:gd name="connsiteY105" fmla="*/ 540588 h 8387694"/>
              <a:gd name="connsiteX106" fmla="*/ 5549076 w 8537725"/>
              <a:gd name="connsiteY106" fmla="*/ 540588 h 8387694"/>
              <a:gd name="connsiteX107" fmla="*/ 5549076 w 8537725"/>
              <a:gd name="connsiteY107" fmla="*/ 109244 h 8387694"/>
              <a:gd name="connsiteX108" fmla="*/ 5764748 w 8537725"/>
              <a:gd name="connsiteY108" fmla="*/ 19245 h 8387694"/>
              <a:gd name="connsiteX109" fmla="*/ 7770572 w 8537725"/>
              <a:gd name="connsiteY109" fmla="*/ 0 h 8387694"/>
              <a:gd name="connsiteX110" fmla="*/ 7987461 w 8537725"/>
              <a:gd name="connsiteY110" fmla="*/ 89998 h 8387694"/>
              <a:gd name="connsiteX111" fmla="*/ 7987461 w 8537725"/>
              <a:gd name="connsiteY111" fmla="*/ 521343 h 8387694"/>
              <a:gd name="connsiteX112" fmla="*/ 7556116 w 8537725"/>
              <a:gd name="connsiteY112" fmla="*/ 521343 h 8387694"/>
              <a:gd name="connsiteX113" fmla="*/ 7556116 w 8537725"/>
              <a:gd name="connsiteY113" fmla="*/ 89998 h 8387694"/>
              <a:gd name="connsiteX114" fmla="*/ 7770572 w 8537725"/>
              <a:gd name="connsiteY114" fmla="*/ 0 h 83876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8537725" h="8387694">
                <a:moveTo>
                  <a:pt x="5394964" y="7354563"/>
                </a:moveTo>
                <a:cubicBezTo>
                  <a:pt x="5473120" y="7354563"/>
                  <a:pt x="5551277" y="7384562"/>
                  <a:pt x="5611523" y="7444561"/>
                </a:cubicBezTo>
                <a:cubicBezTo>
                  <a:pt x="5728758" y="7564560"/>
                  <a:pt x="5728758" y="7755908"/>
                  <a:pt x="5611523" y="7875906"/>
                </a:cubicBezTo>
                <a:cubicBezTo>
                  <a:pt x="5491031" y="7992661"/>
                  <a:pt x="5298896" y="7992661"/>
                  <a:pt x="5178404" y="7875906"/>
                </a:cubicBezTo>
                <a:cubicBezTo>
                  <a:pt x="5057912" y="7755908"/>
                  <a:pt x="5057912" y="7564560"/>
                  <a:pt x="5178404" y="7444561"/>
                </a:cubicBezTo>
                <a:cubicBezTo>
                  <a:pt x="5238650" y="7384562"/>
                  <a:pt x="5316807" y="7354563"/>
                  <a:pt x="5394964" y="7354563"/>
                </a:cubicBezTo>
                <a:close/>
                <a:moveTo>
                  <a:pt x="7418443" y="5370629"/>
                </a:moveTo>
                <a:cubicBezTo>
                  <a:pt x="7493573" y="5370629"/>
                  <a:pt x="7569109" y="5398988"/>
                  <a:pt x="7627589" y="5455707"/>
                </a:cubicBezTo>
                <a:cubicBezTo>
                  <a:pt x="7741299" y="5569146"/>
                  <a:pt x="7741299" y="5753888"/>
                  <a:pt x="7627589" y="5870567"/>
                </a:cubicBezTo>
                <a:cubicBezTo>
                  <a:pt x="6178594" y="7312853"/>
                  <a:pt x="6178594" y="7312853"/>
                  <a:pt x="6178594" y="7312853"/>
                </a:cubicBezTo>
                <a:cubicBezTo>
                  <a:pt x="6064883" y="7426291"/>
                  <a:pt x="5879698" y="7426291"/>
                  <a:pt x="5765987" y="7312853"/>
                </a:cubicBezTo>
                <a:cubicBezTo>
                  <a:pt x="5649028" y="7199415"/>
                  <a:pt x="5649028" y="7014673"/>
                  <a:pt x="5765987" y="6897993"/>
                </a:cubicBezTo>
                <a:cubicBezTo>
                  <a:pt x="7211734" y="5455707"/>
                  <a:pt x="7211734" y="5455707"/>
                  <a:pt x="7211734" y="5455707"/>
                </a:cubicBezTo>
                <a:cubicBezTo>
                  <a:pt x="7268589" y="5398988"/>
                  <a:pt x="7343313" y="5370629"/>
                  <a:pt x="7418443" y="5370629"/>
                </a:cubicBezTo>
                <a:close/>
                <a:moveTo>
                  <a:pt x="2780679" y="974385"/>
                </a:moveTo>
                <a:cubicBezTo>
                  <a:pt x="2855711" y="974385"/>
                  <a:pt x="2931148" y="1002745"/>
                  <a:pt x="2989550" y="1059464"/>
                </a:cubicBezTo>
                <a:cubicBezTo>
                  <a:pt x="3103111" y="1172902"/>
                  <a:pt x="3103111" y="1357644"/>
                  <a:pt x="2989550" y="1474324"/>
                </a:cubicBezTo>
                <a:cubicBezTo>
                  <a:pt x="1542460" y="2916609"/>
                  <a:pt x="1542460" y="2916609"/>
                  <a:pt x="1542460" y="2916609"/>
                </a:cubicBezTo>
                <a:cubicBezTo>
                  <a:pt x="1428899" y="3030048"/>
                  <a:pt x="1243957" y="3030048"/>
                  <a:pt x="1130396" y="2916609"/>
                </a:cubicBezTo>
                <a:cubicBezTo>
                  <a:pt x="1013590" y="2803171"/>
                  <a:pt x="1013590" y="2618429"/>
                  <a:pt x="1130396" y="2504991"/>
                </a:cubicBezTo>
                <a:cubicBezTo>
                  <a:pt x="2574242" y="1059464"/>
                  <a:pt x="2574242" y="1059464"/>
                  <a:pt x="2574242" y="1059464"/>
                </a:cubicBezTo>
                <a:cubicBezTo>
                  <a:pt x="2631022" y="1002745"/>
                  <a:pt x="2705648" y="974385"/>
                  <a:pt x="2780679" y="974385"/>
                </a:cubicBezTo>
                <a:close/>
                <a:moveTo>
                  <a:pt x="8246596" y="886420"/>
                </a:moveTo>
                <a:cubicBezTo>
                  <a:pt x="8321203" y="886420"/>
                  <a:pt x="8395810" y="914794"/>
                  <a:pt x="8452576" y="971541"/>
                </a:cubicBezTo>
                <a:cubicBezTo>
                  <a:pt x="8566108" y="1088278"/>
                  <a:pt x="8566108" y="1273112"/>
                  <a:pt x="8452576" y="1386606"/>
                </a:cubicBezTo>
                <a:cubicBezTo>
                  <a:pt x="7612438" y="2226463"/>
                  <a:pt x="7612438" y="2226463"/>
                  <a:pt x="7612438" y="2226463"/>
                </a:cubicBezTo>
                <a:cubicBezTo>
                  <a:pt x="7498906" y="2339958"/>
                  <a:pt x="7314011" y="2339958"/>
                  <a:pt x="7200479" y="2226463"/>
                </a:cubicBezTo>
                <a:cubicBezTo>
                  <a:pt x="7086947" y="2112969"/>
                  <a:pt x="7086947" y="1924893"/>
                  <a:pt x="7200479" y="1811399"/>
                </a:cubicBezTo>
                <a:cubicBezTo>
                  <a:pt x="8040617" y="971541"/>
                  <a:pt x="8040617" y="971541"/>
                  <a:pt x="8040617" y="971541"/>
                </a:cubicBezTo>
                <a:cubicBezTo>
                  <a:pt x="8097383" y="914794"/>
                  <a:pt x="8171990" y="886420"/>
                  <a:pt x="8246596" y="886420"/>
                </a:cubicBezTo>
                <a:close/>
                <a:moveTo>
                  <a:pt x="5215446" y="560052"/>
                </a:moveTo>
                <a:cubicBezTo>
                  <a:pt x="5290561" y="560052"/>
                  <a:pt x="5365271" y="589233"/>
                  <a:pt x="5422115" y="647594"/>
                </a:cubicBezTo>
                <a:cubicBezTo>
                  <a:pt x="5535803" y="761073"/>
                  <a:pt x="5535803" y="945882"/>
                  <a:pt x="5422115" y="1059361"/>
                </a:cubicBezTo>
                <a:cubicBezTo>
                  <a:pt x="5422115" y="1059361"/>
                  <a:pt x="5422115" y="1059361"/>
                  <a:pt x="4983604" y="1500310"/>
                </a:cubicBezTo>
                <a:cubicBezTo>
                  <a:pt x="4876412" y="1613789"/>
                  <a:pt x="4895901" y="1714299"/>
                  <a:pt x="4918638" y="1762933"/>
                </a:cubicBezTo>
                <a:cubicBezTo>
                  <a:pt x="4951121" y="1834263"/>
                  <a:pt x="4970610" y="1847232"/>
                  <a:pt x="5022582" y="1902351"/>
                </a:cubicBezTo>
                <a:cubicBezTo>
                  <a:pt x="5123278" y="2019072"/>
                  <a:pt x="5116781" y="2190913"/>
                  <a:pt x="5006341" y="2301150"/>
                </a:cubicBezTo>
                <a:cubicBezTo>
                  <a:pt x="5006341" y="2301150"/>
                  <a:pt x="5006341" y="2301150"/>
                  <a:pt x="4715301" y="2591656"/>
                </a:cubicBezTo>
                <a:lnTo>
                  <a:pt x="4658705" y="2648147"/>
                </a:lnTo>
                <a:lnTo>
                  <a:pt x="4598379" y="2626068"/>
                </a:lnTo>
                <a:cubicBezTo>
                  <a:pt x="4403404" y="2565424"/>
                  <a:pt x="4196104" y="2532755"/>
                  <a:pt x="3981174" y="2532755"/>
                </a:cubicBezTo>
                <a:cubicBezTo>
                  <a:pt x="2834880" y="2532755"/>
                  <a:pt x="1905626" y="3462009"/>
                  <a:pt x="1905626" y="4608303"/>
                </a:cubicBezTo>
                <a:cubicBezTo>
                  <a:pt x="1905626" y="5754597"/>
                  <a:pt x="2834880" y="6683851"/>
                  <a:pt x="3981174" y="6683851"/>
                </a:cubicBezTo>
                <a:cubicBezTo>
                  <a:pt x="5127468" y="6683851"/>
                  <a:pt x="6056722" y="5754597"/>
                  <a:pt x="6056722" y="4608303"/>
                </a:cubicBezTo>
                <a:cubicBezTo>
                  <a:pt x="6056722" y="4178443"/>
                  <a:pt x="5926046" y="3779104"/>
                  <a:pt x="5702251" y="3447844"/>
                </a:cubicBezTo>
                <a:lnTo>
                  <a:pt x="5623239" y="3342183"/>
                </a:lnTo>
                <a:lnTo>
                  <a:pt x="5623727" y="3341696"/>
                </a:lnTo>
                <a:cubicBezTo>
                  <a:pt x="5760286" y="3205388"/>
                  <a:pt x="5978781" y="2987294"/>
                  <a:pt x="6328372" y="2638345"/>
                </a:cubicBezTo>
                <a:cubicBezTo>
                  <a:pt x="6442060" y="2524866"/>
                  <a:pt x="6627210" y="2524866"/>
                  <a:pt x="6744146" y="2638345"/>
                </a:cubicBezTo>
                <a:cubicBezTo>
                  <a:pt x="6747394" y="2641588"/>
                  <a:pt x="6750642" y="2644830"/>
                  <a:pt x="6753891" y="2648072"/>
                </a:cubicBezTo>
                <a:cubicBezTo>
                  <a:pt x="6792870" y="2683737"/>
                  <a:pt x="6809111" y="2703191"/>
                  <a:pt x="6870828" y="2729129"/>
                </a:cubicBezTo>
                <a:cubicBezTo>
                  <a:pt x="6913054" y="2748582"/>
                  <a:pt x="7000756" y="2768036"/>
                  <a:pt x="7104700" y="2690222"/>
                </a:cubicBezTo>
                <a:cubicBezTo>
                  <a:pt x="7104700" y="2690222"/>
                  <a:pt x="7104700" y="2690222"/>
                  <a:pt x="7137182" y="2657799"/>
                </a:cubicBezTo>
                <a:cubicBezTo>
                  <a:pt x="7250871" y="2544320"/>
                  <a:pt x="7439268" y="2544320"/>
                  <a:pt x="7552956" y="2657799"/>
                </a:cubicBezTo>
                <a:cubicBezTo>
                  <a:pt x="7666644" y="2771278"/>
                  <a:pt x="7666644" y="2956087"/>
                  <a:pt x="7552956" y="3072809"/>
                </a:cubicBezTo>
                <a:cubicBezTo>
                  <a:pt x="7552956" y="3072809"/>
                  <a:pt x="7552956" y="3072809"/>
                  <a:pt x="6874076" y="3750443"/>
                </a:cubicBezTo>
                <a:cubicBezTo>
                  <a:pt x="6757139" y="3863922"/>
                  <a:pt x="6757139" y="4048731"/>
                  <a:pt x="6874076" y="4162211"/>
                </a:cubicBezTo>
                <a:cubicBezTo>
                  <a:pt x="6987764" y="4278932"/>
                  <a:pt x="7172913" y="4278932"/>
                  <a:pt x="7286602" y="4162211"/>
                </a:cubicBezTo>
                <a:cubicBezTo>
                  <a:pt x="7286602" y="4162211"/>
                  <a:pt x="7286602" y="4162211"/>
                  <a:pt x="7390545" y="4061700"/>
                </a:cubicBezTo>
                <a:cubicBezTo>
                  <a:pt x="7504233" y="3944979"/>
                  <a:pt x="7692630" y="3944979"/>
                  <a:pt x="7806319" y="4061700"/>
                </a:cubicBezTo>
                <a:cubicBezTo>
                  <a:pt x="7920007" y="4175180"/>
                  <a:pt x="7920007" y="4359989"/>
                  <a:pt x="7806319" y="4473468"/>
                </a:cubicBezTo>
                <a:cubicBezTo>
                  <a:pt x="7806319" y="4473468"/>
                  <a:pt x="7806319" y="4473468"/>
                  <a:pt x="3970154" y="8302585"/>
                </a:cubicBezTo>
                <a:cubicBezTo>
                  <a:pt x="3856466" y="8416064"/>
                  <a:pt x="3671317" y="8416064"/>
                  <a:pt x="3557629" y="8302585"/>
                </a:cubicBezTo>
                <a:cubicBezTo>
                  <a:pt x="3440692" y="8185863"/>
                  <a:pt x="3440692" y="8001054"/>
                  <a:pt x="3557629" y="7887575"/>
                </a:cubicBezTo>
                <a:cubicBezTo>
                  <a:pt x="3557629" y="7887575"/>
                  <a:pt x="3557629" y="7887575"/>
                  <a:pt x="3531643" y="7913513"/>
                </a:cubicBezTo>
                <a:cubicBezTo>
                  <a:pt x="3645331" y="7800034"/>
                  <a:pt x="3645331" y="7615224"/>
                  <a:pt x="3531643" y="7498503"/>
                </a:cubicBezTo>
                <a:cubicBezTo>
                  <a:pt x="3417955" y="7385023"/>
                  <a:pt x="3229557" y="7385023"/>
                  <a:pt x="3115869" y="7498503"/>
                </a:cubicBezTo>
                <a:cubicBezTo>
                  <a:pt x="3115869" y="7498503"/>
                  <a:pt x="3115869" y="7498503"/>
                  <a:pt x="3031415" y="7582802"/>
                </a:cubicBezTo>
                <a:cubicBezTo>
                  <a:pt x="2917727" y="7696281"/>
                  <a:pt x="2732577" y="7696281"/>
                  <a:pt x="2618889" y="7582802"/>
                </a:cubicBezTo>
                <a:cubicBezTo>
                  <a:pt x="2505201" y="7469322"/>
                  <a:pt x="2505201" y="7284513"/>
                  <a:pt x="2618889" y="7167792"/>
                </a:cubicBezTo>
                <a:cubicBezTo>
                  <a:pt x="2618889" y="7167792"/>
                  <a:pt x="2618889" y="7167792"/>
                  <a:pt x="2573414" y="7216426"/>
                </a:cubicBezTo>
                <a:cubicBezTo>
                  <a:pt x="2687102" y="7099704"/>
                  <a:pt x="2687102" y="6914895"/>
                  <a:pt x="2573414" y="6801415"/>
                </a:cubicBezTo>
                <a:cubicBezTo>
                  <a:pt x="2456477" y="6687936"/>
                  <a:pt x="2271328" y="6687936"/>
                  <a:pt x="2157640" y="6801415"/>
                </a:cubicBezTo>
                <a:cubicBezTo>
                  <a:pt x="2157640" y="6801415"/>
                  <a:pt x="2157640" y="6801415"/>
                  <a:pt x="965538" y="7991327"/>
                </a:cubicBezTo>
                <a:cubicBezTo>
                  <a:pt x="851850" y="8104807"/>
                  <a:pt x="666700" y="8104807"/>
                  <a:pt x="549764" y="7991327"/>
                </a:cubicBezTo>
                <a:cubicBezTo>
                  <a:pt x="436076" y="7877848"/>
                  <a:pt x="436076" y="7693039"/>
                  <a:pt x="549764" y="7576317"/>
                </a:cubicBezTo>
                <a:cubicBezTo>
                  <a:pt x="549764" y="7576317"/>
                  <a:pt x="549764" y="7576317"/>
                  <a:pt x="2001725" y="6130266"/>
                </a:cubicBezTo>
                <a:cubicBezTo>
                  <a:pt x="2115413" y="6013545"/>
                  <a:pt x="2115413" y="5828735"/>
                  <a:pt x="2001725" y="5715256"/>
                </a:cubicBezTo>
                <a:cubicBezTo>
                  <a:pt x="1888036" y="5601777"/>
                  <a:pt x="1702887" y="5601777"/>
                  <a:pt x="1585951" y="5715256"/>
                </a:cubicBezTo>
                <a:cubicBezTo>
                  <a:pt x="1585951" y="5715256"/>
                  <a:pt x="1585951" y="5715256"/>
                  <a:pt x="965538" y="6334529"/>
                </a:cubicBezTo>
                <a:cubicBezTo>
                  <a:pt x="851850" y="6451251"/>
                  <a:pt x="666700" y="6451251"/>
                  <a:pt x="549764" y="6334529"/>
                </a:cubicBezTo>
                <a:cubicBezTo>
                  <a:pt x="436076" y="6221050"/>
                  <a:pt x="436076" y="6036240"/>
                  <a:pt x="549764" y="5922761"/>
                </a:cubicBezTo>
                <a:cubicBezTo>
                  <a:pt x="549764" y="5922761"/>
                  <a:pt x="549764" y="5922761"/>
                  <a:pt x="1251382" y="5222431"/>
                </a:cubicBezTo>
                <a:cubicBezTo>
                  <a:pt x="1365071" y="5108952"/>
                  <a:pt x="1365071" y="4924143"/>
                  <a:pt x="1251382" y="4810664"/>
                </a:cubicBezTo>
                <a:cubicBezTo>
                  <a:pt x="1137694" y="4697184"/>
                  <a:pt x="949297" y="4697184"/>
                  <a:pt x="835609" y="4810664"/>
                </a:cubicBezTo>
                <a:cubicBezTo>
                  <a:pt x="835609" y="4810664"/>
                  <a:pt x="835609" y="4810664"/>
                  <a:pt x="497792" y="5147859"/>
                </a:cubicBezTo>
                <a:cubicBezTo>
                  <a:pt x="384104" y="5261339"/>
                  <a:pt x="198955" y="5261339"/>
                  <a:pt x="85266" y="5147859"/>
                </a:cubicBezTo>
                <a:cubicBezTo>
                  <a:pt x="-28422" y="5031138"/>
                  <a:pt x="-28422" y="4846328"/>
                  <a:pt x="85266" y="4732849"/>
                </a:cubicBezTo>
                <a:cubicBezTo>
                  <a:pt x="85266" y="4732849"/>
                  <a:pt x="85266" y="4732849"/>
                  <a:pt x="3918183" y="903733"/>
                </a:cubicBezTo>
                <a:cubicBezTo>
                  <a:pt x="4035119" y="790253"/>
                  <a:pt x="4220268" y="790253"/>
                  <a:pt x="4333956" y="903733"/>
                </a:cubicBezTo>
                <a:cubicBezTo>
                  <a:pt x="4340453" y="910217"/>
                  <a:pt x="4343701" y="916702"/>
                  <a:pt x="4350198" y="923186"/>
                </a:cubicBezTo>
                <a:cubicBezTo>
                  <a:pt x="4382680" y="952367"/>
                  <a:pt x="4402170" y="971820"/>
                  <a:pt x="4457390" y="994516"/>
                </a:cubicBezTo>
                <a:cubicBezTo>
                  <a:pt x="4506113" y="1017212"/>
                  <a:pt x="4606808" y="1036666"/>
                  <a:pt x="4720496" y="932913"/>
                </a:cubicBezTo>
                <a:cubicBezTo>
                  <a:pt x="4720496" y="932913"/>
                  <a:pt x="4720496" y="932913"/>
                  <a:pt x="5006341" y="647594"/>
                </a:cubicBezTo>
                <a:cubicBezTo>
                  <a:pt x="5064810" y="589233"/>
                  <a:pt x="5140331" y="560052"/>
                  <a:pt x="5215446" y="560052"/>
                </a:cubicBezTo>
                <a:close/>
                <a:moveTo>
                  <a:pt x="7253323" y="548257"/>
                </a:moveTo>
                <a:cubicBezTo>
                  <a:pt x="7328417" y="548257"/>
                  <a:pt x="7403104" y="576639"/>
                  <a:pt x="7459932" y="633404"/>
                </a:cubicBezTo>
                <a:cubicBezTo>
                  <a:pt x="7573587" y="750176"/>
                  <a:pt x="7573587" y="935066"/>
                  <a:pt x="7459932" y="1048595"/>
                </a:cubicBezTo>
                <a:cubicBezTo>
                  <a:pt x="5628462" y="2878030"/>
                  <a:pt x="5628462" y="2878030"/>
                  <a:pt x="5628462" y="2878030"/>
                </a:cubicBezTo>
                <a:cubicBezTo>
                  <a:pt x="5514807" y="2991559"/>
                  <a:pt x="5329711" y="2991559"/>
                  <a:pt x="5216056" y="2878030"/>
                </a:cubicBezTo>
                <a:cubicBezTo>
                  <a:pt x="5099154" y="2761258"/>
                  <a:pt x="5099154" y="2576368"/>
                  <a:pt x="5216056" y="2462839"/>
                </a:cubicBezTo>
                <a:cubicBezTo>
                  <a:pt x="7044279" y="633404"/>
                  <a:pt x="7044279" y="633404"/>
                  <a:pt x="7044279" y="633404"/>
                </a:cubicBezTo>
                <a:cubicBezTo>
                  <a:pt x="7102730" y="576639"/>
                  <a:pt x="7178230" y="548257"/>
                  <a:pt x="7253323" y="548257"/>
                </a:cubicBezTo>
                <a:close/>
                <a:moveTo>
                  <a:pt x="5764748" y="19245"/>
                </a:moveTo>
                <a:cubicBezTo>
                  <a:pt x="5842585" y="19245"/>
                  <a:pt x="5920422" y="49244"/>
                  <a:pt x="5980421" y="109244"/>
                </a:cubicBezTo>
                <a:cubicBezTo>
                  <a:pt x="6097176" y="229242"/>
                  <a:pt x="6097176" y="420590"/>
                  <a:pt x="5980421" y="540588"/>
                </a:cubicBezTo>
                <a:cubicBezTo>
                  <a:pt x="5860423" y="657343"/>
                  <a:pt x="5669074" y="657343"/>
                  <a:pt x="5549076" y="540588"/>
                </a:cubicBezTo>
                <a:cubicBezTo>
                  <a:pt x="5429078" y="420590"/>
                  <a:pt x="5429078" y="229242"/>
                  <a:pt x="5549076" y="109244"/>
                </a:cubicBezTo>
                <a:cubicBezTo>
                  <a:pt x="5609075" y="49244"/>
                  <a:pt x="5686912" y="19245"/>
                  <a:pt x="5764748" y="19245"/>
                </a:cubicBezTo>
                <a:close/>
                <a:moveTo>
                  <a:pt x="7770572" y="0"/>
                </a:moveTo>
                <a:cubicBezTo>
                  <a:pt x="7848815" y="0"/>
                  <a:pt x="7927462" y="29999"/>
                  <a:pt x="7987461" y="89998"/>
                </a:cubicBezTo>
                <a:cubicBezTo>
                  <a:pt x="8104216" y="209997"/>
                  <a:pt x="8104216" y="401345"/>
                  <a:pt x="7987461" y="521343"/>
                </a:cubicBezTo>
                <a:cubicBezTo>
                  <a:pt x="7867463" y="638098"/>
                  <a:pt x="7672871" y="638098"/>
                  <a:pt x="7556116" y="521343"/>
                </a:cubicBezTo>
                <a:cubicBezTo>
                  <a:pt x="7436118" y="401345"/>
                  <a:pt x="7436118" y="209997"/>
                  <a:pt x="7556116" y="89998"/>
                </a:cubicBezTo>
                <a:cubicBezTo>
                  <a:pt x="7614493" y="29999"/>
                  <a:pt x="7692330" y="0"/>
                  <a:pt x="7770572" y="0"/>
                </a:cubicBezTo>
                <a:close/>
              </a:path>
            </a:pathLst>
          </a:custGeom>
          <a:gradFill flip="none" rotWithShape="1">
            <a:gsLst>
              <a:gs pos="0">
                <a:srgbClr val="F9DE6D"/>
              </a:gs>
              <a:gs pos="50000">
                <a:srgbClr val="579DCC"/>
              </a:gs>
              <a:gs pos="100000">
                <a:srgbClr val="B25B9F"/>
              </a:gs>
            </a:gsLst>
            <a:lin ang="16200000" scaled="1"/>
            <a:tileRect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ID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CB2F886E-A9DC-47AE-983E-484E920A7ADC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625787"/>
            <a:ext cx="12192000" cy="1378773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B96A6791-2E61-40EC-B2F5-E342BDD1CE1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8493" y="2405342"/>
            <a:ext cx="2163386" cy="21062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85B29DA8-A0AA-6465-DBD0-BE38B985C83F}"/>
              </a:ext>
            </a:extLst>
          </p:cNvPr>
          <p:cNvSpPr txBox="1"/>
          <p:nvPr/>
        </p:nvSpPr>
        <p:spPr>
          <a:xfrm>
            <a:off x="7308359" y="5004116"/>
            <a:ext cx="6153324" cy="15081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Специалист РЦОД ВО «Волна»</a:t>
            </a:r>
            <a:b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Артамонова Оксана Анатольевна </a:t>
            </a:r>
          </a:p>
          <a:p>
            <a:endParaRPr lang="ru-RU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8(8442)96-86-85 доб.206</a:t>
            </a:r>
          </a:p>
          <a:p>
            <a:r>
              <a:rPr lang="en-US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bv34@volna-talant.ru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69893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3285</TotalTime>
  <Words>259</Words>
  <Application>Microsoft Office PowerPoint</Application>
  <PresentationFormat>Широкоэкранный</PresentationFormat>
  <Paragraphs>74</Paragraphs>
  <Slides>5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3" baseType="lpstr">
      <vt:lpstr>Arial</vt:lpstr>
      <vt:lpstr>Calibri</vt:lpstr>
      <vt:lpstr>Calibri Light</vt:lpstr>
      <vt:lpstr>Century Gothic</vt:lpstr>
      <vt:lpstr>MullerRegular</vt:lpstr>
      <vt:lpstr>Times New Roman</vt:lpstr>
      <vt:lpstr>Trebuchet MS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Сергей Захарьян</dc:creator>
  <cp:lastModifiedBy>Зеленая Волна</cp:lastModifiedBy>
  <cp:revision>124</cp:revision>
  <dcterms:created xsi:type="dcterms:W3CDTF">2019-11-28T08:42:05Z</dcterms:created>
  <dcterms:modified xsi:type="dcterms:W3CDTF">2025-09-04T11:51:36Z</dcterms:modified>
</cp:coreProperties>
</file>